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3"/>
  </p:notesMasterIdLst>
  <p:sldIdLst>
    <p:sldId id="256" r:id="rId2"/>
    <p:sldId id="280" r:id="rId3"/>
    <p:sldId id="283" r:id="rId4"/>
    <p:sldId id="282" r:id="rId5"/>
    <p:sldId id="287" r:id="rId6"/>
    <p:sldId id="284" r:id="rId7"/>
    <p:sldId id="285" r:id="rId8"/>
    <p:sldId id="281" r:id="rId9"/>
    <p:sldId id="265" r:id="rId10"/>
    <p:sldId id="259" r:id="rId11"/>
    <p:sldId id="271" r:id="rId12"/>
  </p:sldIdLst>
  <p:sldSz cx="18288000" cy="10287000"/>
  <p:notesSz cx="6858000" cy="9144000"/>
  <p:embeddedFontLst>
    <p:embeddedFont>
      <p:font typeface="Archivo Black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470"/>
    <a:srgbClr val="FD1FCA"/>
    <a:srgbClr val="EDEDED"/>
    <a:srgbClr val="EF736D"/>
    <a:srgbClr val="EC7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7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591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014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68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46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60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81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heism Day Presentation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229200" y="1062375"/>
            <a:ext cx="132258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1727600" y="2402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412850" y="1473875"/>
            <a:ext cx="1371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2293525" y="327398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>
                <a:solidFill>
                  <a:schemeClr val="dk2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6" name="Google Shape;16;p4"/>
          <p:cNvGrpSpPr/>
          <p:nvPr/>
        </p:nvGrpSpPr>
        <p:grpSpPr>
          <a:xfrm rot="-122414">
            <a:off x="14587126" y="6268184"/>
            <a:ext cx="6690170" cy="6981902"/>
            <a:chOff x="-2495" y="-5868"/>
            <a:chExt cx="8920518" cy="9309507"/>
          </a:xfrm>
        </p:grpSpPr>
        <p:sp>
          <p:nvSpPr>
            <p:cNvPr id="17" name="Google Shape;17;p4"/>
            <p:cNvSpPr/>
            <p:nvPr/>
          </p:nvSpPr>
          <p:spPr>
            <a:xfrm rot="-8642778">
              <a:off x="1631871" y="948312"/>
              <a:ext cx="5651785" cy="7401147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9" y="0"/>
                  </a:lnTo>
                  <a:lnTo>
                    <a:pt x="5648239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 rot="-8642778">
              <a:off x="1631871" y="948312"/>
              <a:ext cx="5651785" cy="7401147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9" y="0"/>
                  </a:lnTo>
                  <a:lnTo>
                    <a:pt x="5648239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4"/>
          <p:cNvSpPr/>
          <p:nvPr/>
        </p:nvSpPr>
        <p:spPr>
          <a:xfrm rot="-5116321">
            <a:off x="-1527589" y="-2040410"/>
            <a:ext cx="4240016" cy="5552402"/>
          </a:xfrm>
          <a:custGeom>
            <a:avLst/>
            <a:gdLst/>
            <a:ahLst/>
            <a:cxnLst/>
            <a:rect l="l" t="t" r="r" b="b"/>
            <a:pathLst>
              <a:path w="4236179" h="5547377" extrusionOk="0">
                <a:moveTo>
                  <a:pt x="0" y="0"/>
                </a:moveTo>
                <a:lnTo>
                  <a:pt x="4236179" y="0"/>
                </a:lnTo>
                <a:lnTo>
                  <a:pt x="4236179" y="5547377"/>
                </a:lnTo>
                <a:lnTo>
                  <a:pt x="0" y="5547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4"/>
          <p:cNvGrpSpPr/>
          <p:nvPr/>
        </p:nvGrpSpPr>
        <p:grpSpPr>
          <a:xfrm rot="-122414">
            <a:off x="14587126" y="6268184"/>
            <a:ext cx="6690170" cy="6981902"/>
            <a:chOff x="-2495" y="-5868"/>
            <a:chExt cx="8920518" cy="9309507"/>
          </a:xfrm>
        </p:grpSpPr>
        <p:sp>
          <p:nvSpPr>
            <p:cNvPr id="21" name="Google Shape;21;p4"/>
            <p:cNvSpPr/>
            <p:nvPr/>
          </p:nvSpPr>
          <p:spPr>
            <a:xfrm rot="-8642778">
              <a:off x="1631871" y="948312"/>
              <a:ext cx="5651785" cy="7401147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9" y="0"/>
                  </a:lnTo>
                  <a:lnTo>
                    <a:pt x="5648239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 rot="-8642778">
              <a:off x="1631871" y="948312"/>
              <a:ext cx="5651785" cy="7401147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9" y="0"/>
                  </a:lnTo>
                  <a:lnTo>
                    <a:pt x="5648239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4"/>
          <p:cNvSpPr/>
          <p:nvPr/>
        </p:nvSpPr>
        <p:spPr>
          <a:xfrm rot="-5116321">
            <a:off x="-1527589" y="-2040410"/>
            <a:ext cx="4240016" cy="5552402"/>
          </a:xfrm>
          <a:custGeom>
            <a:avLst/>
            <a:gdLst/>
            <a:ahLst/>
            <a:cxnLst/>
            <a:rect l="l" t="t" r="r" b="b"/>
            <a:pathLst>
              <a:path w="4236179" h="5547377" extrusionOk="0">
                <a:moveTo>
                  <a:pt x="0" y="0"/>
                </a:moveTo>
                <a:lnTo>
                  <a:pt x="4236179" y="0"/>
                </a:lnTo>
                <a:lnTo>
                  <a:pt x="4236179" y="5547377"/>
                </a:lnTo>
                <a:lnTo>
                  <a:pt x="0" y="5547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5"/>
          <p:cNvGrpSpPr/>
          <p:nvPr/>
        </p:nvGrpSpPr>
        <p:grpSpPr>
          <a:xfrm rot="-8664915">
            <a:off x="15438708" y="7513740"/>
            <a:ext cx="4235888" cy="5546997"/>
            <a:chOff x="0" y="0"/>
            <a:chExt cx="5648238" cy="7396503"/>
          </a:xfrm>
        </p:grpSpPr>
        <p:sp>
          <p:nvSpPr>
            <p:cNvPr id="26" name="Google Shape;26;p5"/>
            <p:cNvSpPr/>
            <p:nvPr/>
          </p:nvSpPr>
          <p:spPr>
            <a:xfrm>
              <a:off x="0" y="0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0" y="0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5"/>
          <p:cNvGrpSpPr/>
          <p:nvPr/>
        </p:nvGrpSpPr>
        <p:grpSpPr>
          <a:xfrm rot="2308278">
            <a:off x="-1560670" y="-2278759"/>
            <a:ext cx="4236252" cy="5547473"/>
            <a:chOff x="0" y="0"/>
            <a:chExt cx="5648238" cy="7396503"/>
          </a:xfrm>
        </p:grpSpPr>
        <p:sp>
          <p:nvSpPr>
            <p:cNvPr id="29" name="Google Shape;29;p5"/>
            <p:cNvSpPr/>
            <p:nvPr/>
          </p:nvSpPr>
          <p:spPr>
            <a:xfrm>
              <a:off x="0" y="0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0" y="0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31;p5"/>
          <p:cNvGrpSpPr/>
          <p:nvPr/>
        </p:nvGrpSpPr>
        <p:grpSpPr>
          <a:xfrm>
            <a:off x="915711" y="597873"/>
            <a:ext cx="16343695" cy="8917153"/>
            <a:chOff x="0" y="-47625"/>
            <a:chExt cx="4304484" cy="2348535"/>
          </a:xfrm>
        </p:grpSpPr>
        <p:sp>
          <p:nvSpPr>
            <p:cNvPr id="32" name="Google Shape;32;p5"/>
            <p:cNvSpPr/>
            <p:nvPr/>
          </p:nvSpPr>
          <p:spPr>
            <a:xfrm>
              <a:off x="0" y="0"/>
              <a:ext cx="4304484" cy="2300910"/>
            </a:xfrm>
            <a:custGeom>
              <a:avLst/>
              <a:gdLst/>
              <a:ahLst/>
              <a:cxnLst/>
              <a:rect l="l" t="t" r="r" b="b"/>
              <a:pathLst>
                <a:path w="4304484" h="2300910" extrusionOk="0">
                  <a:moveTo>
                    <a:pt x="0" y="0"/>
                  </a:moveTo>
                  <a:lnTo>
                    <a:pt x="4304484" y="0"/>
                  </a:lnTo>
                  <a:lnTo>
                    <a:pt x="4304484" y="2300910"/>
                  </a:lnTo>
                  <a:lnTo>
                    <a:pt x="0" y="2300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 cmpd="sng">
              <a:solidFill>
                <a:srgbClr val="6AC2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 txBox="1"/>
            <p:nvPr/>
          </p:nvSpPr>
          <p:spPr>
            <a:xfrm>
              <a:off x="0" y="-47625"/>
              <a:ext cx="4304400" cy="23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146399" y="1535025"/>
            <a:ext cx="13593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993988" y="51639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123625" y="1462650"/>
            <a:ext cx="1371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2348450" y="30692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539450" y="30692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098650" y="1425175"/>
            <a:ext cx="1371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2248525" y="319420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436350" y="319420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412850" y="1473875"/>
            <a:ext cx="1371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>
            <a:spLocks noGrp="1"/>
          </p:cNvSpPr>
          <p:nvPr>
            <p:ph type="pic" idx="2"/>
          </p:nvPr>
        </p:nvSpPr>
        <p:spPr>
          <a:xfrm>
            <a:off x="10164203" y="3816900"/>
            <a:ext cx="6783300" cy="50874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2290713" y="35123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098650" y="1473875"/>
            <a:ext cx="1371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9"/>
          <p:cNvGrpSpPr/>
          <p:nvPr/>
        </p:nvGrpSpPr>
        <p:grpSpPr>
          <a:xfrm rot="-8100000">
            <a:off x="15349606" y="7513666"/>
            <a:ext cx="4235938" cy="5547063"/>
            <a:chOff x="0" y="0"/>
            <a:chExt cx="5648238" cy="7396503"/>
          </a:xfrm>
        </p:grpSpPr>
        <p:sp>
          <p:nvSpPr>
            <p:cNvPr id="51" name="Google Shape;51;p9"/>
            <p:cNvSpPr/>
            <p:nvPr/>
          </p:nvSpPr>
          <p:spPr>
            <a:xfrm>
              <a:off x="0" y="0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0" y="0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5006"/>
            <a:ext cx="18288000" cy="10292006"/>
          </a:xfrm>
          <a:custGeom>
            <a:avLst/>
            <a:gdLst/>
            <a:ahLst/>
            <a:cxnLst/>
            <a:rect l="l" t="t" r="r" b="b"/>
            <a:pathLst>
              <a:path w="18288000" h="10292006" extrusionOk="0">
                <a:moveTo>
                  <a:pt x="0" y="0"/>
                </a:moveTo>
                <a:lnTo>
                  <a:pt x="18288000" y="0"/>
                </a:lnTo>
                <a:lnTo>
                  <a:pt x="18288000" y="10292006"/>
                </a:lnTo>
                <a:lnTo>
                  <a:pt x="0" y="10292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22000"/>
            </a:blip>
            <a:stretch>
              <a:fillRect t="-8339" b="-100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12850" y="1473875"/>
            <a:ext cx="1371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7CC242"/>
              </a:buClr>
              <a:buSzPts val="6000"/>
              <a:buFont typeface="Archivo Black"/>
              <a:buNone/>
              <a:defRPr sz="6000" i="0" u="none" strike="noStrike" cap="none">
                <a:solidFill>
                  <a:srgbClr val="7CC24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62750" y="2801813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SzPts val="3200"/>
              <a:buFont typeface="Lato"/>
              <a:buChar char="•"/>
              <a:defRPr sz="3200" i="0" u="none" strike="noStrike" cap="none"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SzPts val="2800"/>
              <a:buFont typeface="Lato"/>
              <a:buChar char="–"/>
              <a:defRPr sz="2800" i="0" u="none" strike="noStrike" cap="none"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Lato"/>
              <a:buChar char="•"/>
              <a:defRPr sz="2400" i="0" u="none" strike="noStrike" cap="none"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Lato"/>
              <a:buChar char="–"/>
              <a:defRPr sz="2000" i="0" u="none" strike="noStrike" cap="none"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Lato"/>
              <a:buChar char="»"/>
              <a:defRPr sz="2000" i="0" u="none" strike="noStrike" cap="none"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Lato"/>
              <a:buChar char="•"/>
              <a:defRPr sz="2000" i="0" u="none" strike="noStrike" cap="none"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Lato"/>
              <a:buChar char="•"/>
              <a:defRPr sz="2000" i="0" u="none" strike="noStrike" cap="none"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Lato"/>
              <a:buChar char="•"/>
              <a:defRPr sz="2000" i="0" u="none" strike="noStrike" cap="none"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Lato"/>
              <a:buChar char="•"/>
              <a:defRPr sz="2000" i="0" u="none" strike="noStrike" cap="none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4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0"/>
          <p:cNvGrpSpPr/>
          <p:nvPr/>
        </p:nvGrpSpPr>
        <p:grpSpPr>
          <a:xfrm>
            <a:off x="10319130" y="7711834"/>
            <a:ext cx="3860881" cy="1158931"/>
            <a:chOff x="0" y="-47625"/>
            <a:chExt cx="1016858" cy="305233"/>
          </a:xfrm>
        </p:grpSpPr>
        <p:sp>
          <p:nvSpPr>
            <p:cNvPr id="58" name="Google Shape;58;p10"/>
            <p:cNvSpPr/>
            <p:nvPr/>
          </p:nvSpPr>
          <p:spPr>
            <a:xfrm>
              <a:off x="0" y="0"/>
              <a:ext cx="1016858" cy="257608"/>
            </a:xfrm>
            <a:custGeom>
              <a:avLst/>
              <a:gdLst/>
              <a:ahLst/>
              <a:cxnLst/>
              <a:rect l="l" t="t" r="r" b="b"/>
              <a:pathLst>
                <a:path w="1016858" h="257608" extrusionOk="0">
                  <a:moveTo>
                    <a:pt x="0" y="0"/>
                  </a:moveTo>
                  <a:lnTo>
                    <a:pt x="1016858" y="0"/>
                  </a:lnTo>
                  <a:lnTo>
                    <a:pt x="1016858" y="257608"/>
                  </a:lnTo>
                  <a:lnTo>
                    <a:pt x="0" y="257608"/>
                  </a:lnTo>
                  <a:close/>
                </a:path>
              </a:pathLst>
            </a:custGeom>
            <a:solidFill>
              <a:srgbClr val="6AC2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0"/>
            <p:cNvSpPr txBox="1"/>
            <p:nvPr/>
          </p:nvSpPr>
          <p:spPr>
            <a:xfrm>
              <a:off x="0" y="-47625"/>
              <a:ext cx="1016858" cy="305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10"/>
          <p:cNvSpPr txBox="1"/>
          <p:nvPr/>
        </p:nvSpPr>
        <p:spPr>
          <a:xfrm>
            <a:off x="2949511" y="6122786"/>
            <a:ext cx="13316838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5500" dirty="0" smtClean="0">
                <a:latin typeface="Archivo Black"/>
                <a:ea typeface="Archivo Black"/>
                <a:cs typeface="Archivo Black"/>
              </a:rPr>
              <a:t>Smart </a:t>
            </a:r>
            <a:r>
              <a:rPr lang="en-US" sz="5500" dirty="0">
                <a:latin typeface="Archivo Black"/>
                <a:ea typeface="Archivo Black"/>
                <a:cs typeface="Archivo Black"/>
              </a:rPr>
              <a:t>Home Automation Systems for Assistive Technology</a:t>
            </a:r>
            <a:endParaRPr sz="5500" dirty="0"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3286126" y="7883135"/>
            <a:ext cx="1063307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dirty="0" smtClean="0">
                <a:solidFill>
                  <a:srgbClr val="7CC242"/>
                </a:solidFill>
                <a:latin typeface="Lato"/>
                <a:ea typeface="Lato"/>
                <a:cs typeface="Lato"/>
              </a:rPr>
              <a:t>Results </a:t>
            </a:r>
            <a:r>
              <a:rPr lang="en-US" sz="6000" dirty="0">
                <a:solidFill>
                  <a:srgbClr val="7CC242"/>
                </a:solidFill>
                <a:latin typeface="Lato"/>
                <a:ea typeface="Lato"/>
                <a:cs typeface="Lato"/>
              </a:rPr>
              <a:t>&amp; </a:t>
            </a:r>
            <a:r>
              <a:rPr lang="en-US" sz="6000" dirty="0" smtClean="0">
                <a:solidFill>
                  <a:srgbClr val="7CC242"/>
                </a:solidFill>
                <a:latin typeface="Lato"/>
                <a:ea typeface="Lato"/>
                <a:cs typeface="Lato"/>
              </a:rPr>
              <a:t>Discussion      </a:t>
            </a:r>
            <a:r>
              <a:rPr lang="en-US" sz="6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</a:t>
            </a:r>
            <a:r>
              <a:rPr lang="en-US" sz="6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65262">
            <a:off x="14945696" y="6171437"/>
            <a:ext cx="7202820" cy="5015782"/>
          </a:xfrm>
          <a:custGeom>
            <a:avLst/>
            <a:gdLst/>
            <a:ahLst/>
            <a:cxnLst/>
            <a:rect l="l" t="t" r="r" b="b"/>
            <a:pathLst>
              <a:path w="7202820" h="5015782" extrusionOk="0">
                <a:moveTo>
                  <a:pt x="0" y="0"/>
                </a:moveTo>
                <a:lnTo>
                  <a:pt x="7202819" y="0"/>
                </a:lnTo>
                <a:lnTo>
                  <a:pt x="7202819" y="5015782"/>
                </a:lnTo>
                <a:lnTo>
                  <a:pt x="0" y="5015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0"/>
          <p:cNvSpPr/>
          <p:nvPr/>
        </p:nvSpPr>
        <p:spPr>
          <a:xfrm rot="-9922783">
            <a:off x="-577433" y="-1339152"/>
            <a:ext cx="6800618" cy="4735703"/>
          </a:xfrm>
          <a:custGeom>
            <a:avLst/>
            <a:gdLst/>
            <a:ahLst/>
            <a:cxnLst/>
            <a:rect l="l" t="t" r="r" b="b"/>
            <a:pathLst>
              <a:path w="6800618" h="4735703" extrusionOk="0">
                <a:moveTo>
                  <a:pt x="0" y="0"/>
                </a:moveTo>
                <a:lnTo>
                  <a:pt x="6800619" y="0"/>
                </a:lnTo>
                <a:lnTo>
                  <a:pt x="6800619" y="4735704"/>
                </a:lnTo>
                <a:lnTo>
                  <a:pt x="0" y="4735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" name="Google Shape;67;p10"/>
          <p:cNvGrpSpPr/>
          <p:nvPr/>
        </p:nvGrpSpPr>
        <p:grpSpPr>
          <a:xfrm>
            <a:off x="958573" y="3612695"/>
            <a:ext cx="4548205" cy="5887723"/>
            <a:chOff x="57149" y="347"/>
            <a:chExt cx="6064274" cy="7850298"/>
          </a:xfrm>
        </p:grpSpPr>
        <p:cxnSp>
          <p:nvCxnSpPr>
            <p:cNvPr id="68" name="Google Shape;68;p10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10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0" name="Google Shape;70;p10"/>
          <p:cNvGrpSpPr/>
          <p:nvPr/>
        </p:nvGrpSpPr>
        <p:grpSpPr>
          <a:xfrm rot="10800000">
            <a:off x="12668233" y="793248"/>
            <a:ext cx="4548205" cy="5887723"/>
            <a:chOff x="57149" y="347"/>
            <a:chExt cx="6064274" cy="7850298"/>
          </a:xfrm>
        </p:grpSpPr>
        <p:cxnSp>
          <p:nvCxnSpPr>
            <p:cNvPr id="71" name="Google Shape;71;p10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10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10"/>
          <p:cNvSpPr/>
          <p:nvPr/>
        </p:nvSpPr>
        <p:spPr>
          <a:xfrm rot="-9922783">
            <a:off x="-577433" y="-1339152"/>
            <a:ext cx="6800618" cy="4735703"/>
          </a:xfrm>
          <a:custGeom>
            <a:avLst/>
            <a:gdLst/>
            <a:ahLst/>
            <a:cxnLst/>
            <a:rect l="l" t="t" r="r" b="b"/>
            <a:pathLst>
              <a:path w="6800618" h="4735703" extrusionOk="0">
                <a:moveTo>
                  <a:pt x="0" y="0"/>
                </a:moveTo>
                <a:lnTo>
                  <a:pt x="6800619" y="0"/>
                </a:lnTo>
                <a:lnTo>
                  <a:pt x="6800619" y="4735704"/>
                </a:lnTo>
                <a:lnTo>
                  <a:pt x="0" y="4735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0"/>
          <p:cNvSpPr/>
          <p:nvPr/>
        </p:nvSpPr>
        <p:spPr>
          <a:xfrm rot="465262">
            <a:off x="14945696" y="6171437"/>
            <a:ext cx="7202820" cy="5015782"/>
          </a:xfrm>
          <a:custGeom>
            <a:avLst/>
            <a:gdLst/>
            <a:ahLst/>
            <a:cxnLst/>
            <a:rect l="l" t="t" r="r" b="b"/>
            <a:pathLst>
              <a:path w="7202820" h="5015782" extrusionOk="0">
                <a:moveTo>
                  <a:pt x="0" y="0"/>
                </a:moveTo>
                <a:lnTo>
                  <a:pt x="7202819" y="0"/>
                </a:lnTo>
                <a:lnTo>
                  <a:pt x="7202819" y="5015782"/>
                </a:lnTo>
                <a:lnTo>
                  <a:pt x="0" y="5015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55985" y="2118912"/>
            <a:ext cx="3301097" cy="3871343"/>
            <a:chOff x="6950660" y="2118911"/>
            <a:chExt cx="3301097" cy="3871343"/>
          </a:xfrm>
        </p:grpSpPr>
        <p:sp>
          <p:nvSpPr>
            <p:cNvPr id="20" name="Google Shape;461;p28"/>
            <p:cNvSpPr/>
            <p:nvPr/>
          </p:nvSpPr>
          <p:spPr>
            <a:xfrm rot="18812179">
              <a:off x="6807134" y="2545631"/>
              <a:ext cx="3588149" cy="3301097"/>
            </a:xfrm>
            <a:custGeom>
              <a:avLst/>
              <a:gdLst/>
              <a:ahLst/>
              <a:cxnLst/>
              <a:rect l="l" t="t" r="r" b="b"/>
              <a:pathLst>
                <a:path w="1607461" h="1478864" extrusionOk="0">
                  <a:moveTo>
                    <a:pt x="0" y="0"/>
                  </a:moveTo>
                  <a:lnTo>
                    <a:pt x="1607461" y="0"/>
                  </a:lnTo>
                  <a:lnTo>
                    <a:pt x="1607461" y="1478864"/>
                  </a:lnTo>
                  <a:lnTo>
                    <a:pt x="0" y="1478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62;p28"/>
            <p:cNvSpPr/>
            <p:nvPr/>
          </p:nvSpPr>
          <p:spPr>
            <a:xfrm rot="20067721">
              <a:off x="8461127" y="2352029"/>
              <a:ext cx="1261239" cy="1135115"/>
            </a:xfrm>
            <a:custGeom>
              <a:avLst/>
              <a:gdLst/>
              <a:ahLst/>
              <a:cxnLst/>
              <a:rect l="l" t="t" r="r" b="b"/>
              <a:pathLst>
                <a:path w="1603887" h="1443498" extrusionOk="0">
                  <a:moveTo>
                    <a:pt x="0" y="0"/>
                  </a:moveTo>
                  <a:lnTo>
                    <a:pt x="1603887" y="0"/>
                  </a:lnTo>
                  <a:lnTo>
                    <a:pt x="1603887" y="1443498"/>
                  </a:lnTo>
                  <a:lnTo>
                    <a:pt x="0" y="1443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2;p28"/>
            <p:cNvSpPr/>
            <p:nvPr/>
          </p:nvSpPr>
          <p:spPr>
            <a:xfrm rot="16802634">
              <a:off x="7194556" y="2157171"/>
              <a:ext cx="1261239" cy="1184719"/>
            </a:xfrm>
            <a:custGeom>
              <a:avLst/>
              <a:gdLst/>
              <a:ahLst/>
              <a:cxnLst/>
              <a:rect l="l" t="t" r="r" b="b"/>
              <a:pathLst>
                <a:path w="1603887" h="1443498" extrusionOk="0">
                  <a:moveTo>
                    <a:pt x="0" y="0"/>
                  </a:moveTo>
                  <a:lnTo>
                    <a:pt x="1603887" y="0"/>
                  </a:lnTo>
                  <a:lnTo>
                    <a:pt x="1603887" y="1443498"/>
                  </a:lnTo>
                  <a:lnTo>
                    <a:pt x="0" y="1443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462;p28"/>
          <p:cNvSpPr/>
          <p:nvPr/>
        </p:nvSpPr>
        <p:spPr>
          <a:xfrm rot="21189753">
            <a:off x="7398285" y="1192953"/>
            <a:ext cx="3066990" cy="2760290"/>
          </a:xfrm>
          <a:custGeom>
            <a:avLst/>
            <a:gdLst/>
            <a:ahLst/>
            <a:cxnLst/>
            <a:rect l="l" t="t" r="r" b="b"/>
            <a:pathLst>
              <a:path w="1603887" h="1443498" extrusionOk="0">
                <a:moveTo>
                  <a:pt x="0" y="0"/>
                </a:moveTo>
                <a:lnTo>
                  <a:pt x="1603887" y="0"/>
                </a:lnTo>
                <a:lnTo>
                  <a:pt x="1603887" y="1443498"/>
                </a:lnTo>
                <a:lnTo>
                  <a:pt x="0" y="1443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4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6000" contrast="-3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/>
        </p:nvSpPr>
        <p:spPr>
          <a:xfrm>
            <a:off x="1762696" y="1508130"/>
            <a:ext cx="7797748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9600" dirty="0" smtClean="0">
                <a:solidFill>
                  <a:srgbClr val="6AC259"/>
                </a:solidFill>
                <a:latin typeface="Archivo Black"/>
                <a:ea typeface="Archivo Black"/>
                <a:cs typeface="Archivo Black"/>
              </a:rPr>
              <a:t>Future</a:t>
            </a:r>
            <a:r>
              <a:rPr lang="en-US" sz="1600" b="1" dirty="0" smtClean="0"/>
              <a:t> </a:t>
            </a:r>
            <a:r>
              <a:rPr lang="en-US" sz="9600" dirty="0">
                <a:solidFill>
                  <a:srgbClr val="6AC259"/>
                </a:solidFill>
                <a:latin typeface="Archivo Black"/>
                <a:ea typeface="Archivo Black"/>
                <a:cs typeface="Archivo Black"/>
              </a:rPr>
              <a:t>Work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5" name="Google Shape;125;p13"/>
          <p:cNvSpPr txBox="1"/>
          <p:nvPr/>
        </p:nvSpPr>
        <p:spPr>
          <a:xfrm>
            <a:off x="1762695" y="3565029"/>
            <a:ext cx="7217532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Lato"/>
                <a:ea typeface="Lato"/>
                <a:cs typeface="Lato"/>
              </a:rPr>
              <a:t>Enhanced </a:t>
            </a:r>
            <a:r>
              <a:rPr lang="en-US" sz="3200" b="1" dirty="0">
                <a:latin typeface="Lato"/>
                <a:ea typeface="Lato"/>
                <a:cs typeface="Lato"/>
              </a:rPr>
              <a:t>Security Features (Facial Recognition, Voice Authentication)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Lato"/>
                <a:ea typeface="Lato"/>
                <a:cs typeface="Lato"/>
              </a:rPr>
              <a:t>IoT</a:t>
            </a:r>
            <a:r>
              <a:rPr lang="en-US" sz="3200" b="1" dirty="0">
                <a:latin typeface="Lato"/>
                <a:ea typeface="Lato"/>
                <a:cs typeface="Lato"/>
              </a:rPr>
              <a:t> Integration for Remote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Lato"/>
                <a:ea typeface="Lato"/>
                <a:cs typeface="Lato"/>
              </a:rPr>
              <a:t>Energy Efficiency Measures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Lato"/>
                <a:ea typeface="Lato"/>
                <a:cs typeface="Lato"/>
              </a:rPr>
              <a:t>User-Friendly Interface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Lato"/>
                <a:ea typeface="Lato"/>
                <a:cs typeface="Lato"/>
              </a:rPr>
              <a:t>Expansion of Sensor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Lato"/>
                <a:ea typeface="Lato"/>
                <a:cs typeface="Lato"/>
              </a:rPr>
              <a:t>Machine Learning Integration for Personalization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200" b="1" dirty="0">
              <a:latin typeface="Lato"/>
              <a:ea typeface="Lato"/>
              <a:cs typeface="Lato"/>
            </a:endParaRPr>
          </a:p>
        </p:txBody>
      </p:sp>
      <p:grpSp>
        <p:nvGrpSpPr>
          <p:cNvPr id="126" name="Google Shape;126;p13"/>
          <p:cNvGrpSpPr/>
          <p:nvPr/>
        </p:nvGrpSpPr>
        <p:grpSpPr>
          <a:xfrm>
            <a:off x="958573" y="3612695"/>
            <a:ext cx="4548205" cy="5887723"/>
            <a:chOff x="57149" y="347"/>
            <a:chExt cx="6064274" cy="7850298"/>
          </a:xfrm>
        </p:grpSpPr>
        <p:cxnSp>
          <p:nvCxnSpPr>
            <p:cNvPr id="127" name="Google Shape;127;p13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13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saturation sat="400000"/>
                    </a14:imgEffect>
                    <a14:imgEffect>
                      <a14:brightnessContrast bright="-9000" contrast="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9992230" y="2081705"/>
            <a:ext cx="6812495" cy="6438182"/>
          </a:xfrm>
          <a:prstGeom prst="rect">
            <a:avLst/>
          </a:prstGeom>
          <a:ln>
            <a:solidFill>
              <a:schemeClr val="bg1">
                <a:alpha val="38000"/>
              </a:schemeClr>
            </a:solidFill>
          </a:ln>
        </p:spPr>
      </p:pic>
      <p:grpSp>
        <p:nvGrpSpPr>
          <p:cNvPr id="129" name="Google Shape;129;p13"/>
          <p:cNvGrpSpPr/>
          <p:nvPr/>
        </p:nvGrpSpPr>
        <p:grpSpPr>
          <a:xfrm rot="10800000">
            <a:off x="12668233" y="793248"/>
            <a:ext cx="4548205" cy="5887723"/>
            <a:chOff x="57149" y="347"/>
            <a:chExt cx="6064274" cy="7850298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13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/>
          <p:nvPr/>
        </p:nvSpPr>
        <p:spPr>
          <a:xfrm>
            <a:off x="915711" y="778700"/>
            <a:ext cx="16343589" cy="8736267"/>
          </a:xfrm>
          <a:custGeom>
            <a:avLst/>
            <a:gdLst/>
            <a:ahLst/>
            <a:cxnLst/>
            <a:rect l="l" t="t" r="r" b="b"/>
            <a:pathLst>
              <a:path w="4304484" h="2300910" extrusionOk="0">
                <a:moveTo>
                  <a:pt x="0" y="0"/>
                </a:moveTo>
                <a:lnTo>
                  <a:pt x="4304484" y="0"/>
                </a:lnTo>
                <a:lnTo>
                  <a:pt x="4304484" y="2300910"/>
                </a:lnTo>
                <a:lnTo>
                  <a:pt x="0" y="230091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5725" cap="sq" cmpd="sng">
            <a:solidFill>
              <a:srgbClr val="6AC25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5"/>
          <p:cNvSpPr txBox="1"/>
          <p:nvPr/>
        </p:nvSpPr>
        <p:spPr>
          <a:xfrm>
            <a:off x="915711" y="597874"/>
            <a:ext cx="16343589" cy="891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399" y="0"/>
            <a:ext cx="19609216" cy="10756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5"/>
          <p:cNvGrpSpPr/>
          <p:nvPr/>
        </p:nvGrpSpPr>
        <p:grpSpPr>
          <a:xfrm>
            <a:off x="0" y="-180826"/>
            <a:ext cx="10365204" cy="10467826"/>
            <a:chOff x="0" y="-47625"/>
            <a:chExt cx="2729930" cy="2756958"/>
          </a:xfrm>
        </p:grpSpPr>
        <p:sp>
          <p:nvSpPr>
            <p:cNvPr id="158" name="Google Shape;158;p15"/>
            <p:cNvSpPr/>
            <p:nvPr/>
          </p:nvSpPr>
          <p:spPr>
            <a:xfrm>
              <a:off x="0" y="0"/>
              <a:ext cx="2729930" cy="2709333"/>
            </a:xfrm>
            <a:custGeom>
              <a:avLst/>
              <a:gdLst/>
              <a:ahLst/>
              <a:cxnLst/>
              <a:rect l="l" t="t" r="r" b="b"/>
              <a:pathLst>
                <a:path w="2729930" h="2709333" extrusionOk="0">
                  <a:moveTo>
                    <a:pt x="0" y="0"/>
                  </a:moveTo>
                  <a:lnTo>
                    <a:pt x="2729930" y="0"/>
                  </a:lnTo>
                  <a:lnTo>
                    <a:pt x="27299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5"/>
            <p:cNvSpPr txBox="1"/>
            <p:nvPr/>
          </p:nvSpPr>
          <p:spPr>
            <a:xfrm>
              <a:off x="0" y="-47625"/>
              <a:ext cx="2729930" cy="2756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5"/>
          <p:cNvSpPr/>
          <p:nvPr/>
        </p:nvSpPr>
        <p:spPr>
          <a:xfrm>
            <a:off x="0" y="0"/>
            <a:ext cx="10365204" cy="10292006"/>
          </a:xfrm>
          <a:custGeom>
            <a:avLst/>
            <a:gdLst/>
            <a:ahLst/>
            <a:cxnLst/>
            <a:rect l="l" t="t" r="r" b="b"/>
            <a:pathLst>
              <a:path w="10365204" h="10292006" extrusionOk="0">
                <a:moveTo>
                  <a:pt x="0" y="0"/>
                </a:moveTo>
                <a:lnTo>
                  <a:pt x="10365204" y="0"/>
                </a:lnTo>
                <a:lnTo>
                  <a:pt x="10365204" y="10292006"/>
                </a:lnTo>
                <a:lnTo>
                  <a:pt x="0" y="10292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 t="-8343" r="-76435" b="-1003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5"/>
          <p:cNvSpPr/>
          <p:nvPr/>
        </p:nvSpPr>
        <p:spPr>
          <a:xfrm rot="14534723">
            <a:off x="9339546" y="-3306330"/>
            <a:ext cx="9495985" cy="6612659"/>
          </a:xfrm>
          <a:custGeom>
            <a:avLst/>
            <a:gdLst/>
            <a:ahLst/>
            <a:cxnLst/>
            <a:rect l="l" t="t" r="r" b="b"/>
            <a:pathLst>
              <a:path w="9495985" h="6612659" extrusionOk="0">
                <a:moveTo>
                  <a:pt x="0" y="0"/>
                </a:moveTo>
                <a:lnTo>
                  <a:pt x="9495985" y="0"/>
                </a:lnTo>
                <a:lnTo>
                  <a:pt x="9495985" y="6612659"/>
                </a:lnTo>
                <a:lnTo>
                  <a:pt x="0" y="6612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1160;p45"/>
          <p:cNvGrpSpPr/>
          <p:nvPr/>
        </p:nvGrpSpPr>
        <p:grpSpPr>
          <a:xfrm>
            <a:off x="12663843" y="1441019"/>
            <a:ext cx="3044729" cy="3178603"/>
            <a:chOff x="6772972" y="1289304"/>
            <a:chExt cx="608414" cy="635165"/>
          </a:xfrm>
        </p:grpSpPr>
        <p:grpSp>
          <p:nvGrpSpPr>
            <p:cNvPr id="13" name="Google Shape;11161;p45"/>
            <p:cNvGrpSpPr/>
            <p:nvPr/>
          </p:nvGrpSpPr>
          <p:grpSpPr>
            <a:xfrm>
              <a:off x="6772980" y="1289304"/>
              <a:ext cx="570516" cy="563617"/>
              <a:chOff x="5853000" y="3649975"/>
              <a:chExt cx="390150" cy="399275"/>
            </a:xfrm>
          </p:grpSpPr>
          <p:sp>
            <p:nvSpPr>
              <p:cNvPr id="16" name="Google Shape;11162;p45"/>
              <p:cNvSpPr/>
              <p:nvPr/>
            </p:nvSpPr>
            <p:spPr>
              <a:xfrm>
                <a:off x="6134850" y="4024300"/>
                <a:ext cx="77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74" extrusionOk="0">
                    <a:moveTo>
                      <a:pt x="238" y="1"/>
                    </a:moveTo>
                    <a:cubicBezTo>
                      <a:pt x="224" y="1"/>
                      <a:pt x="211" y="2"/>
                      <a:pt x="198" y="4"/>
                    </a:cubicBezTo>
                    <a:cubicBezTo>
                      <a:pt x="104" y="16"/>
                      <a:pt x="28" y="82"/>
                      <a:pt x="0" y="173"/>
                    </a:cubicBezTo>
                    <a:cubicBezTo>
                      <a:pt x="107" y="123"/>
                      <a:pt x="210" y="67"/>
                      <a:pt x="310" y="10"/>
                    </a:cubicBezTo>
                    <a:cubicBezTo>
                      <a:pt x="286" y="4"/>
                      <a:pt x="262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163;p45"/>
              <p:cNvSpPr/>
              <p:nvPr/>
            </p:nvSpPr>
            <p:spPr>
              <a:xfrm>
                <a:off x="6103750" y="4028975"/>
                <a:ext cx="13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38" extrusionOk="0">
                    <a:moveTo>
                      <a:pt x="285" y="1"/>
                    </a:moveTo>
                    <a:cubicBezTo>
                      <a:pt x="244" y="1"/>
                      <a:pt x="202" y="11"/>
                      <a:pt x="163" y="33"/>
                    </a:cubicBezTo>
                    <a:cubicBezTo>
                      <a:pt x="16" y="121"/>
                      <a:pt x="0" y="328"/>
                      <a:pt x="135" y="437"/>
                    </a:cubicBezTo>
                    <a:cubicBezTo>
                      <a:pt x="266" y="394"/>
                      <a:pt x="395" y="350"/>
                      <a:pt x="523" y="300"/>
                    </a:cubicBezTo>
                    <a:cubicBezTo>
                      <a:pt x="530" y="268"/>
                      <a:pt x="533" y="237"/>
                      <a:pt x="527" y="209"/>
                    </a:cubicBezTo>
                    <a:cubicBezTo>
                      <a:pt x="508" y="8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164;p45"/>
              <p:cNvSpPr/>
              <p:nvPr/>
            </p:nvSpPr>
            <p:spPr>
              <a:xfrm>
                <a:off x="6073025" y="4033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8"/>
                      <a:pt x="1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2" y="208"/>
                    </a:cubicBezTo>
                    <a:cubicBezTo>
                      <a:pt x="545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165;p45"/>
              <p:cNvSpPr/>
              <p:nvPr/>
            </p:nvSpPr>
            <p:spPr>
              <a:xfrm>
                <a:off x="6044050" y="4038400"/>
                <a:ext cx="13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34" extrusionOk="0">
                    <a:moveTo>
                      <a:pt x="286" y="0"/>
                    </a:moveTo>
                    <a:cubicBezTo>
                      <a:pt x="245" y="0"/>
                      <a:pt x="204" y="10"/>
                      <a:pt x="166" y="32"/>
                    </a:cubicBezTo>
                    <a:cubicBezTo>
                      <a:pt x="16" y="120"/>
                      <a:pt x="0" y="327"/>
                      <a:pt x="132" y="433"/>
                    </a:cubicBezTo>
                    <a:cubicBezTo>
                      <a:pt x="238" y="433"/>
                      <a:pt x="345" y="430"/>
                      <a:pt x="451" y="427"/>
                    </a:cubicBezTo>
                    <a:cubicBezTo>
                      <a:pt x="514" y="371"/>
                      <a:pt x="542" y="289"/>
                      <a:pt x="530" y="208"/>
                    </a:cubicBezTo>
                    <a:cubicBezTo>
                      <a:pt x="509" y="82"/>
                      <a:pt x="400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166;p45"/>
              <p:cNvSpPr/>
              <p:nvPr/>
            </p:nvSpPr>
            <p:spPr>
              <a:xfrm>
                <a:off x="6015750" y="4043125"/>
                <a:ext cx="117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0" extrusionOk="0">
                    <a:moveTo>
                      <a:pt x="223" y="1"/>
                    </a:moveTo>
                    <a:cubicBezTo>
                      <a:pt x="212" y="1"/>
                      <a:pt x="200" y="1"/>
                      <a:pt x="189" y="3"/>
                    </a:cubicBezTo>
                    <a:cubicBezTo>
                      <a:pt x="104" y="19"/>
                      <a:pt x="32" y="72"/>
                      <a:pt x="1" y="153"/>
                    </a:cubicBezTo>
                    <a:cubicBezTo>
                      <a:pt x="154" y="175"/>
                      <a:pt x="311" y="194"/>
                      <a:pt x="468" y="210"/>
                    </a:cubicBezTo>
                    <a:cubicBezTo>
                      <a:pt x="468" y="210"/>
                      <a:pt x="468" y="207"/>
                      <a:pt x="468" y="207"/>
                    </a:cubicBezTo>
                    <a:cubicBezTo>
                      <a:pt x="448" y="87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167;p45"/>
              <p:cNvSpPr/>
              <p:nvPr/>
            </p:nvSpPr>
            <p:spPr>
              <a:xfrm>
                <a:off x="6190625" y="3986300"/>
                <a:ext cx="1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5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32" y="17"/>
                      <a:pt x="16" y="35"/>
                      <a:pt x="0" y="54"/>
                    </a:cubicBezTo>
                    <a:cubicBezTo>
                      <a:pt x="19" y="35"/>
                      <a:pt x="35" y="20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168;p45"/>
              <p:cNvSpPr/>
              <p:nvPr/>
            </p:nvSpPr>
            <p:spPr>
              <a:xfrm>
                <a:off x="6157800" y="39897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3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5"/>
                      <a:pt x="0" y="314"/>
                      <a:pt x="179" y="443"/>
                    </a:cubicBezTo>
                    <a:cubicBezTo>
                      <a:pt x="224" y="475"/>
                      <a:pt x="272" y="489"/>
                      <a:pt x="320" y="489"/>
                    </a:cubicBezTo>
                    <a:cubicBezTo>
                      <a:pt x="459" y="489"/>
                      <a:pt x="587" y="366"/>
                      <a:pt x="561" y="205"/>
                    </a:cubicBezTo>
                    <a:cubicBezTo>
                      <a:pt x="544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169;p45"/>
              <p:cNvSpPr/>
              <p:nvPr/>
            </p:nvSpPr>
            <p:spPr>
              <a:xfrm>
                <a:off x="6128025" y="39944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170;p45"/>
              <p:cNvSpPr/>
              <p:nvPr/>
            </p:nvSpPr>
            <p:spPr>
              <a:xfrm>
                <a:off x="6098175" y="39991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2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171;p45"/>
              <p:cNvSpPr/>
              <p:nvPr/>
            </p:nvSpPr>
            <p:spPr>
              <a:xfrm>
                <a:off x="6069650" y="4003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7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172;p45"/>
              <p:cNvSpPr/>
              <p:nvPr/>
            </p:nvSpPr>
            <p:spPr>
              <a:xfrm>
                <a:off x="6038550" y="40085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5" y="1"/>
                    </a:moveTo>
                    <a:cubicBezTo>
                      <a:pt x="303" y="1"/>
                      <a:pt x="292" y="1"/>
                      <a:pt x="280" y="3"/>
                    </a:cubicBezTo>
                    <a:cubicBezTo>
                      <a:pt x="67" y="38"/>
                      <a:pt x="1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8" y="490"/>
                      <a:pt x="585" y="367"/>
                      <a:pt x="562" y="207"/>
                    </a:cubicBezTo>
                    <a:cubicBezTo>
                      <a:pt x="542" y="87"/>
                      <a:pt x="436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173;p45"/>
              <p:cNvSpPr/>
              <p:nvPr/>
            </p:nvSpPr>
            <p:spPr>
              <a:xfrm>
                <a:off x="6008700" y="40133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6"/>
                      <a:pt x="1" y="314"/>
                      <a:pt x="176" y="443"/>
                    </a:cubicBezTo>
                    <a:cubicBezTo>
                      <a:pt x="221" y="475"/>
                      <a:pt x="270" y="489"/>
                      <a:pt x="318" y="489"/>
                    </a:cubicBezTo>
                    <a:cubicBezTo>
                      <a:pt x="458" y="489"/>
                      <a:pt x="587" y="366"/>
                      <a:pt x="562" y="205"/>
                    </a:cubicBezTo>
                    <a:cubicBezTo>
                      <a:pt x="54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174;p45"/>
              <p:cNvSpPr/>
              <p:nvPr/>
            </p:nvSpPr>
            <p:spPr>
              <a:xfrm>
                <a:off x="5978850" y="40180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9"/>
                      <a:pt x="1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2" y="208"/>
                    </a:cubicBezTo>
                    <a:cubicBezTo>
                      <a:pt x="542" y="87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175;p45"/>
              <p:cNvSpPr/>
              <p:nvPr/>
            </p:nvSpPr>
            <p:spPr>
              <a:xfrm>
                <a:off x="5951900" y="4022750"/>
                <a:ext cx="1130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330" extrusionOk="0">
                    <a:moveTo>
                      <a:pt x="205" y="1"/>
                    </a:moveTo>
                    <a:cubicBezTo>
                      <a:pt x="128" y="1"/>
                      <a:pt x="51" y="36"/>
                      <a:pt x="1" y="113"/>
                    </a:cubicBezTo>
                    <a:cubicBezTo>
                      <a:pt x="142" y="188"/>
                      <a:pt x="289" y="260"/>
                      <a:pt x="436" y="329"/>
                    </a:cubicBezTo>
                    <a:cubicBezTo>
                      <a:pt x="449" y="288"/>
                      <a:pt x="452" y="248"/>
                      <a:pt x="446" y="207"/>
                    </a:cubicBezTo>
                    <a:cubicBezTo>
                      <a:pt x="425" y="75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176;p45"/>
              <p:cNvSpPr/>
              <p:nvPr/>
            </p:nvSpPr>
            <p:spPr>
              <a:xfrm>
                <a:off x="6214450" y="3950975"/>
                <a:ext cx="40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6" extrusionOk="0">
                    <a:moveTo>
                      <a:pt x="160" y="1"/>
                    </a:moveTo>
                    <a:lnTo>
                      <a:pt x="160" y="1"/>
                    </a:lnTo>
                    <a:cubicBezTo>
                      <a:pt x="63" y="38"/>
                      <a:pt x="0" y="138"/>
                      <a:pt x="10" y="245"/>
                    </a:cubicBezTo>
                    <a:cubicBezTo>
                      <a:pt x="63" y="164"/>
                      <a:pt x="113" y="82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177;p45"/>
              <p:cNvSpPr/>
              <p:nvPr/>
            </p:nvSpPr>
            <p:spPr>
              <a:xfrm>
                <a:off x="6182950" y="39552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178;p45"/>
              <p:cNvSpPr/>
              <p:nvPr/>
            </p:nvSpPr>
            <p:spPr>
              <a:xfrm>
                <a:off x="6154425" y="3959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5" y="405"/>
                      <a:pt x="149" y="491"/>
                      <a:pt x="265" y="491"/>
                    </a:cubicBezTo>
                    <a:cubicBezTo>
                      <a:pt x="278" y="491"/>
                      <a:pt x="291" y="490"/>
                      <a:pt x="305" y="488"/>
                    </a:cubicBezTo>
                    <a:cubicBezTo>
                      <a:pt x="521" y="453"/>
                      <a:pt x="587" y="177"/>
                      <a:pt x="411" y="49"/>
                    </a:cubicBezTo>
                    <a:cubicBezTo>
                      <a:pt x="366" y="16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179;p45"/>
              <p:cNvSpPr/>
              <p:nvPr/>
            </p:nvSpPr>
            <p:spPr>
              <a:xfrm>
                <a:off x="6124625" y="39646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7" y="0"/>
                    </a:moveTo>
                    <a:cubicBezTo>
                      <a:pt x="128" y="0"/>
                      <a:pt x="0" y="124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180;p45"/>
              <p:cNvSpPr/>
              <p:nvPr/>
            </p:nvSpPr>
            <p:spPr>
              <a:xfrm>
                <a:off x="6094800" y="39693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181;p45"/>
              <p:cNvSpPr/>
              <p:nvPr/>
            </p:nvSpPr>
            <p:spPr>
              <a:xfrm>
                <a:off x="6064950" y="397402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1"/>
                    </a:moveTo>
                    <a:cubicBezTo>
                      <a:pt x="130" y="1"/>
                      <a:pt x="0" y="124"/>
                      <a:pt x="26" y="285"/>
                    </a:cubicBezTo>
                    <a:cubicBezTo>
                      <a:pt x="46" y="403"/>
                      <a:pt x="149" y="489"/>
                      <a:pt x="265" y="489"/>
                    </a:cubicBezTo>
                    <a:cubicBezTo>
                      <a:pt x="278" y="489"/>
                      <a:pt x="292" y="488"/>
                      <a:pt x="305" y="486"/>
                    </a:cubicBezTo>
                    <a:cubicBezTo>
                      <a:pt x="521" y="454"/>
                      <a:pt x="587" y="175"/>
                      <a:pt x="411" y="47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182;p45"/>
              <p:cNvSpPr/>
              <p:nvPr/>
            </p:nvSpPr>
            <p:spPr>
              <a:xfrm>
                <a:off x="6035100" y="3978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183;p45"/>
              <p:cNvSpPr/>
              <p:nvPr/>
            </p:nvSpPr>
            <p:spPr>
              <a:xfrm>
                <a:off x="6005325" y="39834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4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184;p45"/>
              <p:cNvSpPr/>
              <p:nvPr/>
            </p:nvSpPr>
            <p:spPr>
              <a:xfrm>
                <a:off x="5975475" y="39881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185;p45"/>
              <p:cNvSpPr/>
              <p:nvPr/>
            </p:nvSpPr>
            <p:spPr>
              <a:xfrm>
                <a:off x="5944300" y="39929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59" y="490"/>
                      <a:pt x="587" y="367"/>
                      <a:pt x="562" y="207"/>
                    </a:cubicBezTo>
                    <a:cubicBezTo>
                      <a:pt x="542" y="88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186;p45"/>
              <p:cNvSpPr/>
              <p:nvPr/>
            </p:nvSpPr>
            <p:spPr>
              <a:xfrm>
                <a:off x="5916800" y="3997625"/>
                <a:ext cx="121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48" extrusionOk="0">
                    <a:moveTo>
                      <a:pt x="226" y="1"/>
                    </a:moveTo>
                    <a:cubicBezTo>
                      <a:pt x="134" y="1"/>
                      <a:pt x="42" y="51"/>
                      <a:pt x="1" y="156"/>
                    </a:cubicBezTo>
                    <a:cubicBezTo>
                      <a:pt x="120" y="256"/>
                      <a:pt x="239" y="353"/>
                      <a:pt x="364" y="447"/>
                    </a:cubicBezTo>
                    <a:cubicBezTo>
                      <a:pt x="443" y="394"/>
                      <a:pt x="483" y="300"/>
                      <a:pt x="468" y="206"/>
                    </a:cubicBezTo>
                    <a:cubicBezTo>
                      <a:pt x="447" y="73"/>
                      <a:pt x="337" y="1"/>
                      <a:pt x="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187;p45"/>
              <p:cNvSpPr/>
              <p:nvPr/>
            </p:nvSpPr>
            <p:spPr>
              <a:xfrm>
                <a:off x="6208025" y="39206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188;p45"/>
              <p:cNvSpPr/>
              <p:nvPr/>
            </p:nvSpPr>
            <p:spPr>
              <a:xfrm>
                <a:off x="6179575" y="3925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4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5" y="15"/>
                      <a:pt x="31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189;p45"/>
              <p:cNvSpPr/>
              <p:nvPr/>
            </p:nvSpPr>
            <p:spPr>
              <a:xfrm>
                <a:off x="6149725" y="39300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5" y="404"/>
                      <a:pt x="149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190;p45"/>
              <p:cNvSpPr/>
              <p:nvPr/>
            </p:nvSpPr>
            <p:spPr>
              <a:xfrm>
                <a:off x="6119875" y="3934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5"/>
                      <a:pt x="26" y="286"/>
                    </a:cubicBezTo>
                    <a:cubicBezTo>
                      <a:pt x="45" y="404"/>
                      <a:pt x="149" y="490"/>
                      <a:pt x="268" y="490"/>
                    </a:cubicBezTo>
                    <a:cubicBezTo>
                      <a:pt x="281" y="490"/>
                      <a:pt x="294" y="489"/>
                      <a:pt x="308" y="487"/>
                    </a:cubicBezTo>
                    <a:cubicBezTo>
                      <a:pt x="521" y="455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191;p45"/>
              <p:cNvSpPr/>
              <p:nvPr/>
            </p:nvSpPr>
            <p:spPr>
              <a:xfrm>
                <a:off x="6090100" y="39395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3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192;p45"/>
              <p:cNvSpPr/>
              <p:nvPr/>
            </p:nvSpPr>
            <p:spPr>
              <a:xfrm>
                <a:off x="6060250" y="3944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193;p45"/>
              <p:cNvSpPr/>
              <p:nvPr/>
            </p:nvSpPr>
            <p:spPr>
              <a:xfrm>
                <a:off x="6030400" y="39489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194;p45"/>
              <p:cNvSpPr/>
              <p:nvPr/>
            </p:nvSpPr>
            <p:spPr>
              <a:xfrm>
                <a:off x="6000600" y="39536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5" y="15"/>
                      <a:pt x="315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195;p45"/>
              <p:cNvSpPr/>
              <p:nvPr/>
            </p:nvSpPr>
            <p:spPr>
              <a:xfrm>
                <a:off x="5970775" y="3958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2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196;p45"/>
              <p:cNvSpPr/>
              <p:nvPr/>
            </p:nvSpPr>
            <p:spPr>
              <a:xfrm>
                <a:off x="5940925" y="396307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4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4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197;p45"/>
              <p:cNvSpPr/>
              <p:nvPr/>
            </p:nvSpPr>
            <p:spPr>
              <a:xfrm>
                <a:off x="5909750" y="39678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5"/>
                      <a:pt x="562" y="204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198;p45"/>
              <p:cNvSpPr/>
              <p:nvPr/>
            </p:nvSpPr>
            <p:spPr>
              <a:xfrm>
                <a:off x="5889150" y="3972675"/>
                <a:ext cx="49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3" y="79"/>
                      <a:pt x="129" y="160"/>
                      <a:pt x="195" y="239"/>
                    </a:cubicBezTo>
                    <a:cubicBezTo>
                      <a:pt x="198" y="123"/>
                      <a:pt x="113" y="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199;p45"/>
              <p:cNvSpPr/>
              <p:nvPr/>
            </p:nvSpPr>
            <p:spPr>
              <a:xfrm>
                <a:off x="6233325" y="3886100"/>
                <a:ext cx="93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87" extrusionOk="0">
                    <a:moveTo>
                      <a:pt x="313" y="1"/>
                    </a:moveTo>
                    <a:cubicBezTo>
                      <a:pt x="301" y="1"/>
                      <a:pt x="288" y="2"/>
                      <a:pt x="276" y="4"/>
                    </a:cubicBezTo>
                    <a:cubicBezTo>
                      <a:pt x="4" y="48"/>
                      <a:pt x="0" y="436"/>
                      <a:pt x="270" y="487"/>
                    </a:cubicBezTo>
                    <a:cubicBezTo>
                      <a:pt x="311" y="327"/>
                      <a:pt x="345" y="170"/>
                      <a:pt x="373" y="7"/>
                    </a:cubicBezTo>
                    <a:cubicBezTo>
                      <a:pt x="354" y="3"/>
                      <a:pt x="333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200;p45"/>
              <p:cNvSpPr/>
              <p:nvPr/>
            </p:nvSpPr>
            <p:spPr>
              <a:xfrm>
                <a:off x="6203325" y="38908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6" y="443"/>
                    </a:cubicBezTo>
                    <a:cubicBezTo>
                      <a:pt x="222" y="476"/>
                      <a:pt x="272" y="491"/>
                      <a:pt x="321" y="491"/>
                    </a:cubicBezTo>
                    <a:cubicBezTo>
                      <a:pt x="460" y="491"/>
                      <a:pt x="587" y="368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201;p45"/>
              <p:cNvSpPr/>
              <p:nvPr/>
            </p:nvSpPr>
            <p:spPr>
              <a:xfrm>
                <a:off x="6174850" y="38955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0"/>
                    </a:moveTo>
                    <a:cubicBezTo>
                      <a:pt x="128" y="0"/>
                      <a:pt x="1" y="124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8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202;p45"/>
              <p:cNvSpPr/>
              <p:nvPr/>
            </p:nvSpPr>
            <p:spPr>
              <a:xfrm>
                <a:off x="6145000" y="39002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1" y="1"/>
                    </a:moveTo>
                    <a:cubicBezTo>
                      <a:pt x="130" y="1"/>
                      <a:pt x="1" y="124"/>
                      <a:pt x="27" y="285"/>
                    </a:cubicBezTo>
                    <a:cubicBezTo>
                      <a:pt x="46" y="403"/>
                      <a:pt x="147" y="489"/>
                      <a:pt x="265" y="489"/>
                    </a:cubicBezTo>
                    <a:cubicBezTo>
                      <a:pt x="279" y="489"/>
                      <a:pt x="292" y="488"/>
                      <a:pt x="306" y="486"/>
                    </a:cubicBezTo>
                    <a:cubicBezTo>
                      <a:pt x="522" y="454"/>
                      <a:pt x="588" y="175"/>
                      <a:pt x="412" y="47"/>
                    </a:cubicBezTo>
                    <a:cubicBezTo>
                      <a:pt x="368" y="15"/>
                      <a:pt x="319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203;p45"/>
              <p:cNvSpPr/>
              <p:nvPr/>
            </p:nvSpPr>
            <p:spPr>
              <a:xfrm>
                <a:off x="6115175" y="3904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204;p45"/>
              <p:cNvSpPr/>
              <p:nvPr/>
            </p:nvSpPr>
            <p:spPr>
              <a:xfrm>
                <a:off x="6085375" y="39096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205;p45"/>
              <p:cNvSpPr/>
              <p:nvPr/>
            </p:nvSpPr>
            <p:spPr>
              <a:xfrm>
                <a:off x="6055550" y="39143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1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206;p45"/>
              <p:cNvSpPr/>
              <p:nvPr/>
            </p:nvSpPr>
            <p:spPr>
              <a:xfrm>
                <a:off x="6025700" y="3919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207;p45"/>
              <p:cNvSpPr/>
              <p:nvPr/>
            </p:nvSpPr>
            <p:spPr>
              <a:xfrm>
                <a:off x="5995850" y="39237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6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6"/>
                      <a:pt x="587" y="177"/>
                      <a:pt x="411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208;p45"/>
              <p:cNvSpPr/>
              <p:nvPr/>
            </p:nvSpPr>
            <p:spPr>
              <a:xfrm>
                <a:off x="5966075" y="39285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7" y="174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209;p45"/>
              <p:cNvSpPr/>
              <p:nvPr/>
            </p:nvSpPr>
            <p:spPr>
              <a:xfrm>
                <a:off x="5936225" y="3933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6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5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1210;p45"/>
              <p:cNvSpPr/>
              <p:nvPr/>
            </p:nvSpPr>
            <p:spPr>
              <a:xfrm>
                <a:off x="5906375" y="39379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211;p45"/>
              <p:cNvSpPr/>
              <p:nvPr/>
            </p:nvSpPr>
            <p:spPr>
              <a:xfrm>
                <a:off x="5875200" y="39426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4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5" y="475"/>
                      <a:pt x="274" y="490"/>
                      <a:pt x="322" y="490"/>
                    </a:cubicBezTo>
                    <a:cubicBezTo>
                      <a:pt x="461" y="490"/>
                      <a:pt x="587" y="368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212;p45"/>
              <p:cNvSpPr/>
              <p:nvPr/>
            </p:nvSpPr>
            <p:spPr>
              <a:xfrm>
                <a:off x="6228475" y="38562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213;p45"/>
              <p:cNvSpPr/>
              <p:nvPr/>
            </p:nvSpPr>
            <p:spPr>
              <a:xfrm>
                <a:off x="6198625" y="3860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214;p45"/>
              <p:cNvSpPr/>
              <p:nvPr/>
            </p:nvSpPr>
            <p:spPr>
              <a:xfrm>
                <a:off x="6170150" y="38657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3" y="283"/>
                    </a:cubicBezTo>
                    <a:cubicBezTo>
                      <a:pt x="43" y="403"/>
                      <a:pt x="149" y="489"/>
                      <a:pt x="270" y="489"/>
                    </a:cubicBezTo>
                    <a:cubicBezTo>
                      <a:pt x="282" y="489"/>
                      <a:pt x="294" y="488"/>
                      <a:pt x="306" y="487"/>
                    </a:cubicBezTo>
                    <a:cubicBezTo>
                      <a:pt x="519" y="452"/>
                      <a:pt x="584" y="173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215;p45"/>
              <p:cNvSpPr/>
              <p:nvPr/>
            </p:nvSpPr>
            <p:spPr>
              <a:xfrm>
                <a:off x="6140325" y="38704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6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216;p45"/>
              <p:cNvSpPr/>
              <p:nvPr/>
            </p:nvSpPr>
            <p:spPr>
              <a:xfrm>
                <a:off x="6110450" y="38751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70" y="1"/>
                    </a:moveTo>
                    <a:cubicBezTo>
                      <a:pt x="130" y="1"/>
                      <a:pt x="1" y="124"/>
                      <a:pt x="27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217;p45"/>
              <p:cNvSpPr/>
              <p:nvPr/>
            </p:nvSpPr>
            <p:spPr>
              <a:xfrm>
                <a:off x="6080700" y="3879825"/>
                <a:ext cx="145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1" extrusionOk="0">
                    <a:moveTo>
                      <a:pt x="267" y="1"/>
                    </a:moveTo>
                    <a:cubicBezTo>
                      <a:pt x="254" y="1"/>
                      <a:pt x="240" y="2"/>
                      <a:pt x="226" y="4"/>
                    </a:cubicBezTo>
                    <a:cubicBezTo>
                      <a:pt x="95" y="26"/>
                      <a:pt x="1" y="152"/>
                      <a:pt x="23" y="283"/>
                    </a:cubicBezTo>
                    <a:cubicBezTo>
                      <a:pt x="44" y="414"/>
                      <a:pt x="154" y="490"/>
                      <a:pt x="265" y="490"/>
                    </a:cubicBezTo>
                    <a:cubicBezTo>
                      <a:pt x="338" y="490"/>
                      <a:pt x="411" y="459"/>
                      <a:pt x="461" y="390"/>
                    </a:cubicBezTo>
                    <a:cubicBezTo>
                      <a:pt x="582" y="225"/>
                      <a:pt x="46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218;p45"/>
              <p:cNvSpPr/>
              <p:nvPr/>
            </p:nvSpPr>
            <p:spPr>
              <a:xfrm>
                <a:off x="6050850" y="3884525"/>
                <a:ext cx="146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1" extrusionOk="0">
                    <a:moveTo>
                      <a:pt x="266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4" y="177"/>
                      <a:pt x="408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219;p45"/>
              <p:cNvSpPr/>
              <p:nvPr/>
            </p:nvSpPr>
            <p:spPr>
              <a:xfrm>
                <a:off x="6021000" y="38892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4"/>
                    </a:cubicBezTo>
                    <a:cubicBezTo>
                      <a:pt x="46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6" y="14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220;p45"/>
              <p:cNvSpPr/>
              <p:nvPr/>
            </p:nvSpPr>
            <p:spPr>
              <a:xfrm>
                <a:off x="5991150" y="3894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221;p45"/>
              <p:cNvSpPr/>
              <p:nvPr/>
            </p:nvSpPr>
            <p:spPr>
              <a:xfrm>
                <a:off x="5961350" y="38987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8" y="0"/>
                      <a:pt x="1" y="123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222;p45"/>
              <p:cNvSpPr/>
              <p:nvPr/>
            </p:nvSpPr>
            <p:spPr>
              <a:xfrm>
                <a:off x="5931525" y="39034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7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3"/>
                      <a:pt x="587" y="177"/>
                      <a:pt x="408" y="48"/>
                    </a:cubicBezTo>
                    <a:cubicBezTo>
                      <a:pt x="363" y="16"/>
                      <a:pt x="3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223;p45"/>
              <p:cNvSpPr/>
              <p:nvPr/>
            </p:nvSpPr>
            <p:spPr>
              <a:xfrm>
                <a:off x="5901675" y="3908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224;p45"/>
              <p:cNvSpPr/>
              <p:nvPr/>
            </p:nvSpPr>
            <p:spPr>
              <a:xfrm>
                <a:off x="5871825" y="39128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225;p45"/>
              <p:cNvSpPr/>
              <p:nvPr/>
            </p:nvSpPr>
            <p:spPr>
              <a:xfrm>
                <a:off x="6223775" y="38264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4" y="1"/>
                    </a:moveTo>
                    <a:cubicBezTo>
                      <a:pt x="303" y="1"/>
                      <a:pt x="291" y="1"/>
                      <a:pt x="279" y="3"/>
                    </a:cubicBezTo>
                    <a:cubicBezTo>
                      <a:pt x="66" y="37"/>
                      <a:pt x="0" y="316"/>
                      <a:pt x="176" y="445"/>
                    </a:cubicBezTo>
                    <a:cubicBezTo>
                      <a:pt x="220" y="477"/>
                      <a:pt x="269" y="491"/>
                      <a:pt x="316" y="491"/>
                    </a:cubicBezTo>
                    <a:cubicBezTo>
                      <a:pt x="456" y="491"/>
                      <a:pt x="584" y="368"/>
                      <a:pt x="561" y="207"/>
                    </a:cubicBezTo>
                    <a:cubicBezTo>
                      <a:pt x="541" y="87"/>
                      <a:pt x="435" y="1"/>
                      <a:pt x="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226;p45"/>
              <p:cNvSpPr/>
              <p:nvPr/>
            </p:nvSpPr>
            <p:spPr>
              <a:xfrm>
                <a:off x="6193925" y="38311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9" y="1"/>
                      <a:pt x="295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5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227;p45"/>
              <p:cNvSpPr/>
              <p:nvPr/>
            </p:nvSpPr>
            <p:spPr>
              <a:xfrm>
                <a:off x="6164075" y="3835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1" y="87"/>
                      <a:pt x="44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228;p45"/>
              <p:cNvSpPr/>
              <p:nvPr/>
            </p:nvSpPr>
            <p:spPr>
              <a:xfrm>
                <a:off x="6135600" y="38405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0" y="124"/>
                      <a:pt x="23" y="283"/>
                    </a:cubicBezTo>
                    <a:cubicBezTo>
                      <a:pt x="43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4" y="177"/>
                      <a:pt x="409" y="48"/>
                    </a:cubicBezTo>
                    <a:cubicBezTo>
                      <a:pt x="364" y="15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229;p45"/>
              <p:cNvSpPr/>
              <p:nvPr/>
            </p:nvSpPr>
            <p:spPr>
              <a:xfrm>
                <a:off x="6105750" y="38452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6" y="15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230;p45"/>
              <p:cNvSpPr/>
              <p:nvPr/>
            </p:nvSpPr>
            <p:spPr>
              <a:xfrm>
                <a:off x="6074600" y="3850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231;p45"/>
              <p:cNvSpPr/>
              <p:nvPr/>
            </p:nvSpPr>
            <p:spPr>
              <a:xfrm>
                <a:off x="6046225" y="3854775"/>
                <a:ext cx="144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8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0" y="282"/>
                    </a:cubicBezTo>
                    <a:cubicBezTo>
                      <a:pt x="41" y="412"/>
                      <a:pt x="152" y="488"/>
                      <a:pt x="264" y="488"/>
                    </a:cubicBezTo>
                    <a:cubicBezTo>
                      <a:pt x="336" y="488"/>
                      <a:pt x="409" y="456"/>
                      <a:pt x="458" y="386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232;p45"/>
              <p:cNvSpPr/>
              <p:nvPr/>
            </p:nvSpPr>
            <p:spPr>
              <a:xfrm>
                <a:off x="6016375" y="3859475"/>
                <a:ext cx="144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0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3" y="282"/>
                    </a:cubicBezTo>
                    <a:cubicBezTo>
                      <a:pt x="42" y="414"/>
                      <a:pt x="152" y="490"/>
                      <a:pt x="265" y="490"/>
                    </a:cubicBezTo>
                    <a:cubicBezTo>
                      <a:pt x="337" y="490"/>
                      <a:pt x="411" y="458"/>
                      <a:pt x="462" y="389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233;p45"/>
              <p:cNvSpPr/>
              <p:nvPr/>
            </p:nvSpPr>
            <p:spPr>
              <a:xfrm>
                <a:off x="5986525" y="3864175"/>
                <a:ext cx="145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0" extrusionOk="0">
                    <a:moveTo>
                      <a:pt x="267" y="0"/>
                    </a:moveTo>
                    <a:cubicBezTo>
                      <a:pt x="254" y="0"/>
                      <a:pt x="240" y="1"/>
                      <a:pt x="227" y="3"/>
                    </a:cubicBezTo>
                    <a:cubicBezTo>
                      <a:pt x="92" y="25"/>
                      <a:pt x="1" y="151"/>
                      <a:pt x="23" y="282"/>
                    </a:cubicBezTo>
                    <a:cubicBezTo>
                      <a:pt x="44" y="414"/>
                      <a:pt x="154" y="490"/>
                      <a:pt x="266" y="490"/>
                    </a:cubicBezTo>
                    <a:cubicBezTo>
                      <a:pt x="338" y="490"/>
                      <a:pt x="411" y="458"/>
                      <a:pt x="462" y="389"/>
                    </a:cubicBezTo>
                    <a:cubicBezTo>
                      <a:pt x="582" y="225"/>
                      <a:pt x="458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234;p45"/>
              <p:cNvSpPr/>
              <p:nvPr/>
            </p:nvSpPr>
            <p:spPr>
              <a:xfrm>
                <a:off x="5956600" y="38688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1" y="48"/>
                    </a:cubicBezTo>
                    <a:cubicBezTo>
                      <a:pt x="366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235;p45"/>
              <p:cNvSpPr/>
              <p:nvPr/>
            </p:nvSpPr>
            <p:spPr>
              <a:xfrm>
                <a:off x="5926800" y="387355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6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236;p45"/>
              <p:cNvSpPr/>
              <p:nvPr/>
            </p:nvSpPr>
            <p:spPr>
              <a:xfrm>
                <a:off x="5896975" y="38783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5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18" y="454"/>
                      <a:pt x="587" y="175"/>
                      <a:pt x="411" y="46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237;p45"/>
              <p:cNvSpPr/>
              <p:nvPr/>
            </p:nvSpPr>
            <p:spPr>
              <a:xfrm>
                <a:off x="5867125" y="3883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238;p45"/>
              <p:cNvSpPr/>
              <p:nvPr/>
            </p:nvSpPr>
            <p:spPr>
              <a:xfrm>
                <a:off x="6218975" y="37966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9"/>
                      <a:pt x="1" y="314"/>
                      <a:pt x="180" y="443"/>
                    </a:cubicBezTo>
                    <a:cubicBezTo>
                      <a:pt x="224" y="476"/>
                      <a:pt x="274" y="490"/>
                      <a:pt x="321" y="490"/>
                    </a:cubicBezTo>
                    <a:cubicBezTo>
                      <a:pt x="460" y="490"/>
                      <a:pt x="588" y="366"/>
                      <a:pt x="562" y="208"/>
                    </a:cubicBezTo>
                    <a:cubicBezTo>
                      <a:pt x="545" y="87"/>
                      <a:pt x="442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239;p45"/>
              <p:cNvSpPr/>
              <p:nvPr/>
            </p:nvSpPr>
            <p:spPr>
              <a:xfrm>
                <a:off x="6189225" y="38013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240;p45"/>
              <p:cNvSpPr/>
              <p:nvPr/>
            </p:nvSpPr>
            <p:spPr>
              <a:xfrm>
                <a:off x="6159375" y="38060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241;p45"/>
              <p:cNvSpPr/>
              <p:nvPr/>
            </p:nvSpPr>
            <p:spPr>
              <a:xfrm>
                <a:off x="6129525" y="3810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7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7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242;p45"/>
              <p:cNvSpPr/>
              <p:nvPr/>
            </p:nvSpPr>
            <p:spPr>
              <a:xfrm>
                <a:off x="6099750" y="3815450"/>
                <a:ext cx="146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2" extrusionOk="0">
                    <a:moveTo>
                      <a:pt x="315" y="1"/>
                    </a:moveTo>
                    <a:cubicBezTo>
                      <a:pt x="303" y="1"/>
                      <a:pt x="291" y="2"/>
                      <a:pt x="279" y="3"/>
                    </a:cubicBezTo>
                    <a:cubicBezTo>
                      <a:pt x="66" y="38"/>
                      <a:pt x="0" y="317"/>
                      <a:pt x="176" y="445"/>
                    </a:cubicBezTo>
                    <a:cubicBezTo>
                      <a:pt x="220" y="477"/>
                      <a:pt x="269" y="491"/>
                      <a:pt x="317" y="491"/>
                    </a:cubicBezTo>
                    <a:cubicBezTo>
                      <a:pt x="456" y="491"/>
                      <a:pt x="585" y="368"/>
                      <a:pt x="561" y="207"/>
                    </a:cubicBezTo>
                    <a:cubicBezTo>
                      <a:pt x="541" y="87"/>
                      <a:pt x="435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1243;p45"/>
              <p:cNvSpPr/>
              <p:nvPr/>
            </p:nvSpPr>
            <p:spPr>
              <a:xfrm>
                <a:off x="6069900" y="3820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244;p45"/>
              <p:cNvSpPr/>
              <p:nvPr/>
            </p:nvSpPr>
            <p:spPr>
              <a:xfrm>
                <a:off x="6040050" y="38249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245;p45"/>
              <p:cNvSpPr/>
              <p:nvPr/>
            </p:nvSpPr>
            <p:spPr>
              <a:xfrm>
                <a:off x="6010200" y="38296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1246;p45"/>
              <p:cNvSpPr/>
              <p:nvPr/>
            </p:nvSpPr>
            <p:spPr>
              <a:xfrm>
                <a:off x="5980425" y="3834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3"/>
                      <a:pt x="176" y="441"/>
                    </a:cubicBezTo>
                    <a:cubicBezTo>
                      <a:pt x="221" y="474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1247;p45"/>
              <p:cNvSpPr/>
              <p:nvPr/>
            </p:nvSpPr>
            <p:spPr>
              <a:xfrm>
                <a:off x="5951900" y="38390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1248;p45"/>
              <p:cNvSpPr/>
              <p:nvPr/>
            </p:nvSpPr>
            <p:spPr>
              <a:xfrm>
                <a:off x="5922050" y="3843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1249;p45"/>
              <p:cNvSpPr/>
              <p:nvPr/>
            </p:nvSpPr>
            <p:spPr>
              <a:xfrm>
                <a:off x="5890950" y="38485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20" y="0"/>
                    </a:moveTo>
                    <a:cubicBezTo>
                      <a:pt x="306" y="0"/>
                      <a:pt x="293" y="1"/>
                      <a:pt x="280" y="4"/>
                    </a:cubicBezTo>
                    <a:cubicBezTo>
                      <a:pt x="66" y="38"/>
                      <a:pt x="1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2" y="207"/>
                    </a:cubicBezTo>
                    <a:cubicBezTo>
                      <a:pt x="542" y="86"/>
                      <a:pt x="438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1250;p45"/>
              <p:cNvSpPr/>
              <p:nvPr/>
            </p:nvSpPr>
            <p:spPr>
              <a:xfrm>
                <a:off x="5862425" y="3853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6" y="404"/>
                      <a:pt x="147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1251;p45"/>
              <p:cNvSpPr/>
              <p:nvPr/>
            </p:nvSpPr>
            <p:spPr>
              <a:xfrm>
                <a:off x="6215600" y="37667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1"/>
                    </a:moveTo>
                    <a:cubicBezTo>
                      <a:pt x="129" y="1"/>
                      <a:pt x="1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252;p45"/>
              <p:cNvSpPr/>
              <p:nvPr/>
            </p:nvSpPr>
            <p:spPr>
              <a:xfrm>
                <a:off x="6184525" y="37714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8" y="1"/>
                    </a:moveTo>
                    <a:cubicBezTo>
                      <a:pt x="305" y="1"/>
                      <a:pt x="292" y="2"/>
                      <a:pt x="279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0" y="491"/>
                      <a:pt x="319" y="491"/>
                    </a:cubicBezTo>
                    <a:cubicBezTo>
                      <a:pt x="457" y="491"/>
                      <a:pt x="584" y="368"/>
                      <a:pt x="561" y="208"/>
                    </a:cubicBezTo>
                    <a:cubicBezTo>
                      <a:pt x="541" y="89"/>
                      <a:pt x="437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1253;p45"/>
              <p:cNvSpPr/>
              <p:nvPr/>
            </p:nvSpPr>
            <p:spPr>
              <a:xfrm>
                <a:off x="6154675" y="3776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1254;p45"/>
              <p:cNvSpPr/>
              <p:nvPr/>
            </p:nvSpPr>
            <p:spPr>
              <a:xfrm>
                <a:off x="6124825" y="37809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255;p45"/>
              <p:cNvSpPr/>
              <p:nvPr/>
            </p:nvSpPr>
            <p:spPr>
              <a:xfrm>
                <a:off x="6094975" y="37856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256;p45"/>
              <p:cNvSpPr/>
              <p:nvPr/>
            </p:nvSpPr>
            <p:spPr>
              <a:xfrm>
                <a:off x="6065200" y="37903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257;p45"/>
              <p:cNvSpPr/>
              <p:nvPr/>
            </p:nvSpPr>
            <p:spPr>
              <a:xfrm>
                <a:off x="6035350" y="3795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58;p45"/>
              <p:cNvSpPr/>
              <p:nvPr/>
            </p:nvSpPr>
            <p:spPr>
              <a:xfrm>
                <a:off x="6005500" y="37998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2" y="474"/>
                      <a:pt x="272" y="489"/>
                      <a:pt x="321" y="489"/>
                    </a:cubicBezTo>
                    <a:cubicBezTo>
                      <a:pt x="461" y="489"/>
                      <a:pt x="587" y="367"/>
                      <a:pt x="561" y="206"/>
                    </a:cubicBezTo>
                    <a:cubicBezTo>
                      <a:pt x="541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259;p45"/>
              <p:cNvSpPr/>
              <p:nvPr/>
            </p:nvSpPr>
            <p:spPr>
              <a:xfrm>
                <a:off x="5975650" y="38045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9" y="442"/>
                    </a:cubicBezTo>
                    <a:cubicBezTo>
                      <a:pt x="223" y="474"/>
                      <a:pt x="272" y="488"/>
                      <a:pt x="320" y="488"/>
                    </a:cubicBezTo>
                    <a:cubicBezTo>
                      <a:pt x="459" y="488"/>
                      <a:pt x="587" y="366"/>
                      <a:pt x="561" y="204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260;p45"/>
              <p:cNvSpPr/>
              <p:nvPr/>
            </p:nvSpPr>
            <p:spPr>
              <a:xfrm>
                <a:off x="5945875" y="38092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261;p45"/>
              <p:cNvSpPr/>
              <p:nvPr/>
            </p:nvSpPr>
            <p:spPr>
              <a:xfrm>
                <a:off x="5916025" y="38139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262;p45"/>
              <p:cNvSpPr/>
              <p:nvPr/>
            </p:nvSpPr>
            <p:spPr>
              <a:xfrm>
                <a:off x="5886175" y="38186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09" y="0"/>
                      <a:pt x="296" y="2"/>
                      <a:pt x="283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5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263;p45"/>
              <p:cNvSpPr/>
              <p:nvPr/>
            </p:nvSpPr>
            <p:spPr>
              <a:xfrm>
                <a:off x="5857725" y="3823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6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18" y="452"/>
                      <a:pt x="587" y="176"/>
                      <a:pt x="408" y="48"/>
                    </a:cubicBezTo>
                    <a:cubicBezTo>
                      <a:pt x="363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264;p45"/>
              <p:cNvSpPr/>
              <p:nvPr/>
            </p:nvSpPr>
            <p:spPr>
              <a:xfrm>
                <a:off x="6211300" y="3739300"/>
                <a:ext cx="76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96" extrusionOk="0">
                    <a:moveTo>
                      <a:pt x="60" y="0"/>
                    </a:moveTo>
                    <a:cubicBezTo>
                      <a:pt x="16" y="53"/>
                      <a:pt x="1" y="122"/>
                      <a:pt x="10" y="188"/>
                    </a:cubicBezTo>
                    <a:cubicBezTo>
                      <a:pt x="30" y="309"/>
                      <a:pt x="133" y="395"/>
                      <a:pt x="250" y="395"/>
                    </a:cubicBezTo>
                    <a:cubicBezTo>
                      <a:pt x="263" y="395"/>
                      <a:pt x="276" y="394"/>
                      <a:pt x="289" y="392"/>
                    </a:cubicBezTo>
                    <a:cubicBezTo>
                      <a:pt x="295" y="392"/>
                      <a:pt x="298" y="392"/>
                      <a:pt x="305" y="389"/>
                    </a:cubicBezTo>
                    <a:cubicBezTo>
                      <a:pt x="226" y="257"/>
                      <a:pt x="145" y="129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265;p45"/>
              <p:cNvSpPr/>
              <p:nvPr/>
            </p:nvSpPr>
            <p:spPr>
              <a:xfrm>
                <a:off x="6179725" y="3741650"/>
                <a:ext cx="14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2" extrusionOk="0">
                    <a:moveTo>
                      <a:pt x="318" y="1"/>
                    </a:moveTo>
                    <a:cubicBezTo>
                      <a:pt x="307" y="1"/>
                      <a:pt x="295" y="2"/>
                      <a:pt x="283" y="3"/>
                    </a:cubicBezTo>
                    <a:cubicBezTo>
                      <a:pt x="70" y="38"/>
                      <a:pt x="1" y="317"/>
                      <a:pt x="179" y="445"/>
                    </a:cubicBezTo>
                    <a:cubicBezTo>
                      <a:pt x="224" y="477"/>
                      <a:pt x="273" y="491"/>
                      <a:pt x="320" y="491"/>
                    </a:cubicBezTo>
                    <a:cubicBezTo>
                      <a:pt x="460" y="491"/>
                      <a:pt x="588" y="368"/>
                      <a:pt x="562" y="207"/>
                    </a:cubicBezTo>
                    <a:cubicBezTo>
                      <a:pt x="545" y="87"/>
                      <a:pt x="439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266;p45"/>
              <p:cNvSpPr/>
              <p:nvPr/>
            </p:nvSpPr>
            <p:spPr>
              <a:xfrm>
                <a:off x="6149975" y="37464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2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69" y="490"/>
                      <a:pt x="317" y="490"/>
                    </a:cubicBezTo>
                    <a:cubicBezTo>
                      <a:pt x="456" y="490"/>
                      <a:pt x="584" y="365"/>
                      <a:pt x="561" y="204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1267;p45"/>
              <p:cNvSpPr/>
              <p:nvPr/>
            </p:nvSpPr>
            <p:spPr>
              <a:xfrm>
                <a:off x="6120125" y="37511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268;p45"/>
              <p:cNvSpPr/>
              <p:nvPr/>
            </p:nvSpPr>
            <p:spPr>
              <a:xfrm>
                <a:off x="6090275" y="3755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1" y="86"/>
                      <a:pt x="440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269;p45"/>
              <p:cNvSpPr/>
              <p:nvPr/>
            </p:nvSpPr>
            <p:spPr>
              <a:xfrm>
                <a:off x="6060425" y="37605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4" y="490"/>
                      <a:pt x="322" y="490"/>
                    </a:cubicBezTo>
                    <a:cubicBezTo>
                      <a:pt x="460" y="490"/>
                      <a:pt x="587" y="368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270;p45"/>
              <p:cNvSpPr/>
              <p:nvPr/>
            </p:nvSpPr>
            <p:spPr>
              <a:xfrm>
                <a:off x="6030650" y="3765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4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271;p45"/>
              <p:cNvSpPr/>
              <p:nvPr/>
            </p:nvSpPr>
            <p:spPr>
              <a:xfrm>
                <a:off x="6000800" y="37700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6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272;p45"/>
              <p:cNvSpPr/>
              <p:nvPr/>
            </p:nvSpPr>
            <p:spPr>
              <a:xfrm>
                <a:off x="5970950" y="37747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273;p45"/>
              <p:cNvSpPr/>
              <p:nvPr/>
            </p:nvSpPr>
            <p:spPr>
              <a:xfrm>
                <a:off x="5941175" y="37794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2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274;p45"/>
              <p:cNvSpPr/>
              <p:nvPr/>
            </p:nvSpPr>
            <p:spPr>
              <a:xfrm>
                <a:off x="5911325" y="3784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1275;p45"/>
              <p:cNvSpPr/>
              <p:nvPr/>
            </p:nvSpPr>
            <p:spPr>
              <a:xfrm>
                <a:off x="5881475" y="3788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1276;p45"/>
              <p:cNvSpPr/>
              <p:nvPr/>
            </p:nvSpPr>
            <p:spPr>
              <a:xfrm>
                <a:off x="5853000" y="37935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9" y="1"/>
                      <a:pt x="0" y="123"/>
                      <a:pt x="24" y="285"/>
                    </a:cubicBezTo>
                    <a:cubicBezTo>
                      <a:pt x="44" y="405"/>
                      <a:pt x="150" y="491"/>
                      <a:pt x="271" y="491"/>
                    </a:cubicBezTo>
                    <a:cubicBezTo>
                      <a:pt x="282" y="491"/>
                      <a:pt x="294" y="490"/>
                      <a:pt x="306" y="489"/>
                    </a:cubicBezTo>
                    <a:cubicBezTo>
                      <a:pt x="519" y="454"/>
                      <a:pt x="585" y="175"/>
                      <a:pt x="409" y="47"/>
                    </a:cubicBezTo>
                    <a:cubicBezTo>
                      <a:pt x="365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1277;p45"/>
              <p:cNvSpPr/>
              <p:nvPr/>
            </p:nvSpPr>
            <p:spPr>
              <a:xfrm>
                <a:off x="6176350" y="37118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8" y="0"/>
                    </a:moveTo>
                    <a:cubicBezTo>
                      <a:pt x="129" y="0"/>
                      <a:pt x="1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6" y="15"/>
                      <a:pt x="317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1278;p45"/>
              <p:cNvSpPr/>
              <p:nvPr/>
            </p:nvSpPr>
            <p:spPr>
              <a:xfrm>
                <a:off x="6145175" y="37165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4" y="475"/>
                      <a:pt x="274" y="490"/>
                      <a:pt x="321" y="490"/>
                    </a:cubicBezTo>
                    <a:cubicBezTo>
                      <a:pt x="460" y="490"/>
                      <a:pt x="587" y="366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1279;p45"/>
              <p:cNvSpPr/>
              <p:nvPr/>
            </p:nvSpPr>
            <p:spPr>
              <a:xfrm>
                <a:off x="6115425" y="37212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5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1280;p45"/>
              <p:cNvSpPr/>
              <p:nvPr/>
            </p:nvSpPr>
            <p:spPr>
              <a:xfrm>
                <a:off x="6085575" y="37259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1281;p45"/>
              <p:cNvSpPr/>
              <p:nvPr/>
            </p:nvSpPr>
            <p:spPr>
              <a:xfrm>
                <a:off x="6055725" y="37307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9" y="488"/>
                      <a:pt x="587" y="365"/>
                      <a:pt x="561" y="204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1282;p45"/>
              <p:cNvSpPr/>
              <p:nvPr/>
            </p:nvSpPr>
            <p:spPr>
              <a:xfrm>
                <a:off x="6025950" y="373545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4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1283;p45"/>
              <p:cNvSpPr/>
              <p:nvPr/>
            </p:nvSpPr>
            <p:spPr>
              <a:xfrm>
                <a:off x="5996100" y="37401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1284;p45"/>
              <p:cNvSpPr/>
              <p:nvPr/>
            </p:nvSpPr>
            <p:spPr>
              <a:xfrm>
                <a:off x="5966250" y="3744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1285;p45"/>
              <p:cNvSpPr/>
              <p:nvPr/>
            </p:nvSpPr>
            <p:spPr>
              <a:xfrm>
                <a:off x="5936400" y="37495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9" y="37"/>
                      <a:pt x="0" y="313"/>
                      <a:pt x="179" y="441"/>
                    </a:cubicBezTo>
                    <a:cubicBezTo>
                      <a:pt x="224" y="475"/>
                      <a:pt x="274" y="489"/>
                      <a:pt x="322" y="489"/>
                    </a:cubicBezTo>
                    <a:cubicBezTo>
                      <a:pt x="460" y="489"/>
                      <a:pt x="587" y="367"/>
                      <a:pt x="561" y="206"/>
                    </a:cubicBezTo>
                    <a:cubicBezTo>
                      <a:pt x="544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1286;p45"/>
              <p:cNvSpPr/>
              <p:nvPr/>
            </p:nvSpPr>
            <p:spPr>
              <a:xfrm>
                <a:off x="5906625" y="37543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69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1287;p45"/>
              <p:cNvSpPr/>
              <p:nvPr/>
            </p:nvSpPr>
            <p:spPr>
              <a:xfrm>
                <a:off x="5876775" y="37590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70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1288;p45"/>
              <p:cNvSpPr/>
              <p:nvPr/>
            </p:nvSpPr>
            <p:spPr>
              <a:xfrm>
                <a:off x="6141800" y="3686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1" y="125"/>
                      <a:pt x="26" y="283"/>
                    </a:cubicBezTo>
                    <a:cubicBezTo>
                      <a:pt x="46" y="405"/>
                      <a:pt x="149" y="490"/>
                      <a:pt x="268" y="490"/>
                    </a:cubicBezTo>
                    <a:cubicBezTo>
                      <a:pt x="281" y="490"/>
                      <a:pt x="295" y="489"/>
                      <a:pt x="308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1289;p45"/>
              <p:cNvSpPr/>
              <p:nvPr/>
            </p:nvSpPr>
            <p:spPr>
              <a:xfrm>
                <a:off x="6112025" y="36914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68" y="0"/>
                    </a:moveTo>
                    <a:cubicBezTo>
                      <a:pt x="128" y="0"/>
                      <a:pt x="1" y="123"/>
                      <a:pt x="26" y="284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18" y="454"/>
                      <a:pt x="587" y="175"/>
                      <a:pt x="409" y="46"/>
                    </a:cubicBezTo>
                    <a:cubicBezTo>
                      <a:pt x="364" y="14"/>
                      <a:pt x="315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1290;p45"/>
              <p:cNvSpPr/>
              <p:nvPr/>
            </p:nvSpPr>
            <p:spPr>
              <a:xfrm>
                <a:off x="6080850" y="369620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7" y="35"/>
                      <a:pt x="1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8" y="488"/>
                      <a:pt x="588" y="365"/>
                      <a:pt x="562" y="204"/>
                    </a:cubicBezTo>
                    <a:cubicBezTo>
                      <a:pt x="542" y="86"/>
                      <a:pt x="439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1291;p45"/>
              <p:cNvSpPr/>
              <p:nvPr/>
            </p:nvSpPr>
            <p:spPr>
              <a:xfrm>
                <a:off x="6051025" y="37009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1292;p45"/>
              <p:cNvSpPr/>
              <p:nvPr/>
            </p:nvSpPr>
            <p:spPr>
              <a:xfrm>
                <a:off x="6021175" y="37056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1293;p45"/>
              <p:cNvSpPr/>
              <p:nvPr/>
            </p:nvSpPr>
            <p:spPr>
              <a:xfrm>
                <a:off x="5991400" y="37103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8" y="490"/>
                      <a:pt x="584" y="368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1294;p45"/>
              <p:cNvSpPr/>
              <p:nvPr/>
            </p:nvSpPr>
            <p:spPr>
              <a:xfrm>
                <a:off x="5961550" y="3715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1295;p45"/>
              <p:cNvSpPr/>
              <p:nvPr/>
            </p:nvSpPr>
            <p:spPr>
              <a:xfrm>
                <a:off x="5931700" y="37197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1" y="474"/>
                      <a:pt x="270" y="489"/>
                      <a:pt x="318" y="489"/>
                    </a:cubicBezTo>
                    <a:cubicBezTo>
                      <a:pt x="459" y="489"/>
                      <a:pt x="587" y="366"/>
                      <a:pt x="561" y="204"/>
                    </a:cubicBezTo>
                    <a:cubicBezTo>
                      <a:pt x="541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1296;p45"/>
              <p:cNvSpPr/>
              <p:nvPr/>
            </p:nvSpPr>
            <p:spPr>
              <a:xfrm>
                <a:off x="5903250" y="3724450"/>
                <a:ext cx="14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0" extrusionOk="0">
                    <a:moveTo>
                      <a:pt x="265" y="1"/>
                    </a:moveTo>
                    <a:cubicBezTo>
                      <a:pt x="126" y="1"/>
                      <a:pt x="0" y="123"/>
                      <a:pt x="26" y="284"/>
                    </a:cubicBezTo>
                    <a:cubicBezTo>
                      <a:pt x="43" y="404"/>
                      <a:pt x="149" y="490"/>
                      <a:pt x="269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4" y="174"/>
                      <a:pt x="408" y="49"/>
                    </a:cubicBezTo>
                    <a:cubicBezTo>
                      <a:pt x="363" y="16"/>
                      <a:pt x="31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1297;p45"/>
              <p:cNvSpPr/>
              <p:nvPr/>
            </p:nvSpPr>
            <p:spPr>
              <a:xfrm>
                <a:off x="5878725" y="3731925"/>
                <a:ext cx="887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79" extrusionOk="0">
                    <a:moveTo>
                      <a:pt x="258" y="0"/>
                    </a:moveTo>
                    <a:lnTo>
                      <a:pt x="258" y="0"/>
                    </a:lnTo>
                    <a:cubicBezTo>
                      <a:pt x="167" y="123"/>
                      <a:pt x="82" y="245"/>
                      <a:pt x="1" y="373"/>
                    </a:cubicBezTo>
                    <a:cubicBezTo>
                      <a:pt x="17" y="377"/>
                      <a:pt x="35" y="379"/>
                      <a:pt x="53" y="379"/>
                    </a:cubicBezTo>
                    <a:cubicBezTo>
                      <a:pt x="66" y="379"/>
                      <a:pt x="79" y="378"/>
                      <a:pt x="92" y="377"/>
                    </a:cubicBezTo>
                    <a:cubicBezTo>
                      <a:pt x="267" y="348"/>
                      <a:pt x="355" y="148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1298;p45"/>
              <p:cNvSpPr/>
              <p:nvPr/>
            </p:nvSpPr>
            <p:spPr>
              <a:xfrm>
                <a:off x="6107425" y="3661650"/>
                <a:ext cx="138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89" extrusionOk="0">
                    <a:moveTo>
                      <a:pt x="254" y="0"/>
                    </a:moveTo>
                    <a:cubicBezTo>
                      <a:pt x="245" y="0"/>
                      <a:pt x="235" y="0"/>
                      <a:pt x="223" y="4"/>
                    </a:cubicBezTo>
                    <a:cubicBezTo>
                      <a:pt x="91" y="22"/>
                      <a:pt x="0" y="148"/>
                      <a:pt x="19" y="282"/>
                    </a:cubicBezTo>
                    <a:cubicBezTo>
                      <a:pt x="40" y="406"/>
                      <a:pt x="147" y="488"/>
                      <a:pt x="260" y="488"/>
                    </a:cubicBezTo>
                    <a:cubicBezTo>
                      <a:pt x="299" y="488"/>
                      <a:pt x="339" y="479"/>
                      <a:pt x="376" y="458"/>
                    </a:cubicBezTo>
                    <a:cubicBezTo>
                      <a:pt x="527" y="380"/>
                      <a:pt x="552" y="176"/>
                      <a:pt x="427" y="63"/>
                    </a:cubicBezTo>
                    <a:cubicBezTo>
                      <a:pt x="370" y="41"/>
                      <a:pt x="314" y="19"/>
                      <a:pt x="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1299;p45"/>
              <p:cNvSpPr/>
              <p:nvPr/>
            </p:nvSpPr>
            <p:spPr>
              <a:xfrm>
                <a:off x="6077475" y="3666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6" y="1"/>
                    </a:moveTo>
                    <a:cubicBezTo>
                      <a:pt x="127" y="1"/>
                      <a:pt x="1" y="123"/>
                      <a:pt x="26" y="284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18" y="453"/>
                      <a:pt x="587" y="177"/>
                      <a:pt x="409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1300;p45"/>
              <p:cNvSpPr/>
              <p:nvPr/>
            </p:nvSpPr>
            <p:spPr>
              <a:xfrm>
                <a:off x="6047625" y="36710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1301;p45"/>
              <p:cNvSpPr/>
              <p:nvPr/>
            </p:nvSpPr>
            <p:spPr>
              <a:xfrm>
                <a:off x="6017775" y="36757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1302;p45"/>
              <p:cNvSpPr/>
              <p:nvPr/>
            </p:nvSpPr>
            <p:spPr>
              <a:xfrm>
                <a:off x="5987975" y="3680475"/>
                <a:ext cx="14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89" extrusionOk="0">
                    <a:moveTo>
                      <a:pt x="269" y="0"/>
                    </a:moveTo>
                    <a:cubicBezTo>
                      <a:pt x="129" y="0"/>
                      <a:pt x="1" y="123"/>
                      <a:pt x="24" y="285"/>
                    </a:cubicBezTo>
                    <a:cubicBezTo>
                      <a:pt x="44" y="403"/>
                      <a:pt x="148" y="489"/>
                      <a:pt x="266" y="489"/>
                    </a:cubicBezTo>
                    <a:cubicBezTo>
                      <a:pt x="279" y="489"/>
                      <a:pt x="293" y="487"/>
                      <a:pt x="306" y="485"/>
                    </a:cubicBezTo>
                    <a:cubicBezTo>
                      <a:pt x="520" y="454"/>
                      <a:pt x="585" y="175"/>
                      <a:pt x="410" y="47"/>
                    </a:cubicBezTo>
                    <a:cubicBezTo>
                      <a:pt x="365" y="15"/>
                      <a:pt x="316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1303;p45"/>
              <p:cNvSpPr/>
              <p:nvPr/>
            </p:nvSpPr>
            <p:spPr>
              <a:xfrm>
                <a:off x="5958150" y="36852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1"/>
                    </a:moveTo>
                    <a:cubicBezTo>
                      <a:pt x="127" y="1"/>
                      <a:pt x="1" y="123"/>
                      <a:pt x="27" y="284"/>
                    </a:cubicBezTo>
                    <a:cubicBezTo>
                      <a:pt x="44" y="404"/>
                      <a:pt x="149" y="490"/>
                      <a:pt x="270" y="490"/>
                    </a:cubicBezTo>
                    <a:cubicBezTo>
                      <a:pt x="282" y="490"/>
                      <a:pt x="294" y="489"/>
                      <a:pt x="305" y="487"/>
                    </a:cubicBezTo>
                    <a:cubicBezTo>
                      <a:pt x="522" y="453"/>
                      <a:pt x="587" y="174"/>
                      <a:pt x="412" y="49"/>
                    </a:cubicBezTo>
                    <a:cubicBezTo>
                      <a:pt x="366" y="16"/>
                      <a:pt x="31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1304;p45"/>
              <p:cNvSpPr/>
              <p:nvPr/>
            </p:nvSpPr>
            <p:spPr>
              <a:xfrm>
                <a:off x="5928300" y="36899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9" y="1"/>
                      <a:pt x="1" y="123"/>
                      <a:pt x="27" y="284"/>
                    </a:cubicBezTo>
                    <a:cubicBezTo>
                      <a:pt x="46" y="403"/>
                      <a:pt x="150" y="491"/>
                      <a:pt x="267" y="491"/>
                    </a:cubicBezTo>
                    <a:cubicBezTo>
                      <a:pt x="280" y="491"/>
                      <a:pt x="293" y="490"/>
                      <a:pt x="305" y="487"/>
                    </a:cubicBezTo>
                    <a:cubicBezTo>
                      <a:pt x="522" y="453"/>
                      <a:pt x="587" y="177"/>
                      <a:pt x="412" y="49"/>
                    </a:cubicBezTo>
                    <a:cubicBezTo>
                      <a:pt x="367" y="16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1305;p45"/>
              <p:cNvSpPr/>
              <p:nvPr/>
            </p:nvSpPr>
            <p:spPr>
              <a:xfrm>
                <a:off x="5907250" y="3703100"/>
                <a:ext cx="35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35" extrusionOk="0">
                    <a:moveTo>
                      <a:pt x="141" y="0"/>
                    </a:moveTo>
                    <a:cubicBezTo>
                      <a:pt x="94" y="44"/>
                      <a:pt x="47" y="91"/>
                      <a:pt x="0" y="135"/>
                    </a:cubicBezTo>
                    <a:cubicBezTo>
                      <a:pt x="63" y="113"/>
                      <a:pt x="116" y="63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1306;p45"/>
              <p:cNvSpPr/>
              <p:nvPr/>
            </p:nvSpPr>
            <p:spPr>
              <a:xfrm>
                <a:off x="6044125" y="3649975"/>
                <a:ext cx="10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39" extrusionOk="0">
                    <a:moveTo>
                      <a:pt x="0" y="1"/>
                    </a:moveTo>
                    <a:cubicBezTo>
                      <a:pt x="38" y="85"/>
                      <a:pt x="124" y="139"/>
                      <a:pt x="216" y="139"/>
                    </a:cubicBezTo>
                    <a:cubicBezTo>
                      <a:pt x="230" y="139"/>
                      <a:pt x="243" y="138"/>
                      <a:pt x="257" y="135"/>
                    </a:cubicBezTo>
                    <a:cubicBezTo>
                      <a:pt x="332" y="123"/>
                      <a:pt x="398" y="76"/>
                      <a:pt x="436" y="7"/>
                    </a:cubicBezTo>
                    <a:cubicBezTo>
                      <a:pt x="320" y="4"/>
                      <a:pt x="207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1307;p45"/>
              <p:cNvSpPr/>
              <p:nvPr/>
            </p:nvSpPr>
            <p:spPr>
              <a:xfrm>
                <a:off x="6013725" y="3651000"/>
                <a:ext cx="126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88" extrusionOk="0">
                    <a:moveTo>
                      <a:pt x="483" y="0"/>
                    </a:moveTo>
                    <a:cubicBezTo>
                      <a:pt x="320" y="19"/>
                      <a:pt x="157" y="41"/>
                      <a:pt x="0" y="66"/>
                    </a:cubicBezTo>
                    <a:cubicBezTo>
                      <a:pt x="0" y="72"/>
                      <a:pt x="0" y="75"/>
                      <a:pt x="0" y="82"/>
                    </a:cubicBezTo>
                    <a:cubicBezTo>
                      <a:pt x="20" y="202"/>
                      <a:pt x="126" y="288"/>
                      <a:pt x="245" y="288"/>
                    </a:cubicBezTo>
                    <a:cubicBezTo>
                      <a:pt x="256" y="288"/>
                      <a:pt x="268" y="287"/>
                      <a:pt x="279" y="285"/>
                    </a:cubicBezTo>
                    <a:cubicBezTo>
                      <a:pt x="414" y="263"/>
                      <a:pt x="505" y="138"/>
                      <a:pt x="483" y="3"/>
                    </a:cubicBezTo>
                    <a:cubicBezTo>
                      <a:pt x="483" y="3"/>
                      <a:pt x="483" y="3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1308;p45"/>
              <p:cNvSpPr/>
              <p:nvPr/>
            </p:nvSpPr>
            <p:spPr>
              <a:xfrm>
                <a:off x="5984575" y="3656400"/>
                <a:ext cx="117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61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305" y="41"/>
                      <a:pt x="151" y="85"/>
                      <a:pt x="1" y="135"/>
                    </a:cubicBezTo>
                    <a:cubicBezTo>
                      <a:pt x="45" y="212"/>
                      <a:pt x="127" y="260"/>
                      <a:pt x="215" y="260"/>
                    </a:cubicBezTo>
                    <a:cubicBezTo>
                      <a:pt x="227" y="260"/>
                      <a:pt x="239" y="259"/>
                      <a:pt x="251" y="257"/>
                    </a:cubicBezTo>
                    <a:cubicBezTo>
                      <a:pt x="377" y="236"/>
                      <a:pt x="467" y="126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1309;p45"/>
            <p:cNvSpPr/>
            <p:nvPr/>
          </p:nvSpPr>
          <p:spPr>
            <a:xfrm>
              <a:off x="6772972" y="1370171"/>
              <a:ext cx="608414" cy="554298"/>
            </a:xfrm>
            <a:custGeom>
              <a:avLst/>
              <a:gdLst/>
              <a:ahLst/>
              <a:cxnLst/>
              <a:rect l="l" t="t" r="r" b="b"/>
              <a:pathLst>
                <a:path w="6296" h="5736" extrusionOk="0">
                  <a:moveTo>
                    <a:pt x="3148" y="1"/>
                  </a:moveTo>
                  <a:cubicBezTo>
                    <a:pt x="2414" y="1"/>
                    <a:pt x="1681" y="281"/>
                    <a:pt x="1121" y="841"/>
                  </a:cubicBezTo>
                  <a:cubicBezTo>
                    <a:pt x="0" y="1961"/>
                    <a:pt x="0" y="3776"/>
                    <a:pt x="1121" y="4895"/>
                  </a:cubicBezTo>
                  <a:cubicBezTo>
                    <a:pt x="1681" y="5456"/>
                    <a:pt x="2414" y="5736"/>
                    <a:pt x="3148" y="5736"/>
                  </a:cubicBezTo>
                  <a:cubicBezTo>
                    <a:pt x="3882" y="5736"/>
                    <a:pt x="4615" y="5456"/>
                    <a:pt x="5175" y="4895"/>
                  </a:cubicBezTo>
                  <a:cubicBezTo>
                    <a:pt x="6296" y="3776"/>
                    <a:pt x="6296" y="1961"/>
                    <a:pt x="5175" y="841"/>
                  </a:cubicBezTo>
                  <a:cubicBezTo>
                    <a:pt x="4615" y="281"/>
                    <a:pt x="3882" y="1"/>
                    <a:pt x="3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10;p45"/>
            <p:cNvSpPr/>
            <p:nvPr/>
          </p:nvSpPr>
          <p:spPr>
            <a:xfrm>
              <a:off x="6918109" y="1482461"/>
              <a:ext cx="330535" cy="329696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6301" y="1356"/>
                  </a:moveTo>
                  <a:cubicBezTo>
                    <a:pt x="6522" y="1356"/>
                    <a:pt x="6711" y="1576"/>
                    <a:pt x="6711" y="1797"/>
                  </a:cubicBezTo>
                  <a:lnTo>
                    <a:pt x="6711" y="2269"/>
                  </a:lnTo>
                  <a:cubicBezTo>
                    <a:pt x="7656" y="2458"/>
                    <a:pt x="8349" y="3309"/>
                    <a:pt x="8349" y="4285"/>
                  </a:cubicBezTo>
                  <a:cubicBezTo>
                    <a:pt x="8349" y="4538"/>
                    <a:pt x="8160" y="4727"/>
                    <a:pt x="7971" y="4727"/>
                  </a:cubicBezTo>
                  <a:cubicBezTo>
                    <a:pt x="7719" y="4727"/>
                    <a:pt x="7530" y="4538"/>
                    <a:pt x="7530" y="4285"/>
                  </a:cubicBezTo>
                  <a:cubicBezTo>
                    <a:pt x="7530" y="3624"/>
                    <a:pt x="6994" y="3057"/>
                    <a:pt x="6301" y="3057"/>
                  </a:cubicBezTo>
                  <a:cubicBezTo>
                    <a:pt x="5640" y="3057"/>
                    <a:pt x="5073" y="3624"/>
                    <a:pt x="5073" y="4285"/>
                  </a:cubicBezTo>
                  <a:cubicBezTo>
                    <a:pt x="5073" y="4947"/>
                    <a:pt x="5829" y="5483"/>
                    <a:pt x="6585" y="6018"/>
                  </a:cubicBezTo>
                  <a:cubicBezTo>
                    <a:pt x="7435" y="6648"/>
                    <a:pt x="8412" y="7310"/>
                    <a:pt x="8412" y="8413"/>
                  </a:cubicBezTo>
                  <a:cubicBezTo>
                    <a:pt x="8412" y="9421"/>
                    <a:pt x="7687" y="10271"/>
                    <a:pt x="6742" y="10429"/>
                  </a:cubicBezTo>
                  <a:lnTo>
                    <a:pt x="6742" y="10901"/>
                  </a:lnTo>
                  <a:cubicBezTo>
                    <a:pt x="6742" y="11154"/>
                    <a:pt x="6553" y="11311"/>
                    <a:pt x="6364" y="11311"/>
                  </a:cubicBezTo>
                  <a:cubicBezTo>
                    <a:pt x="6144" y="11311"/>
                    <a:pt x="5955" y="11091"/>
                    <a:pt x="5955" y="10901"/>
                  </a:cubicBezTo>
                  <a:lnTo>
                    <a:pt x="5955" y="10429"/>
                  </a:lnTo>
                  <a:cubicBezTo>
                    <a:pt x="5010" y="10240"/>
                    <a:pt x="4316" y="9421"/>
                    <a:pt x="4316" y="8413"/>
                  </a:cubicBezTo>
                  <a:cubicBezTo>
                    <a:pt x="4316" y="8192"/>
                    <a:pt x="4505" y="8035"/>
                    <a:pt x="4694" y="8035"/>
                  </a:cubicBezTo>
                  <a:cubicBezTo>
                    <a:pt x="4884" y="8035"/>
                    <a:pt x="5136" y="8224"/>
                    <a:pt x="5136" y="8413"/>
                  </a:cubicBezTo>
                  <a:cubicBezTo>
                    <a:pt x="5136" y="9106"/>
                    <a:pt x="5671" y="9641"/>
                    <a:pt x="6364" y="9641"/>
                  </a:cubicBezTo>
                  <a:cubicBezTo>
                    <a:pt x="7026" y="9641"/>
                    <a:pt x="7561" y="9106"/>
                    <a:pt x="7561" y="8413"/>
                  </a:cubicBezTo>
                  <a:cubicBezTo>
                    <a:pt x="7561" y="7751"/>
                    <a:pt x="6868" y="7247"/>
                    <a:pt x="6081" y="6680"/>
                  </a:cubicBezTo>
                  <a:cubicBezTo>
                    <a:pt x="5199" y="6050"/>
                    <a:pt x="4253" y="5388"/>
                    <a:pt x="4253" y="4285"/>
                  </a:cubicBezTo>
                  <a:cubicBezTo>
                    <a:pt x="4253" y="3309"/>
                    <a:pt x="4978" y="2427"/>
                    <a:pt x="5923" y="2269"/>
                  </a:cubicBezTo>
                  <a:lnTo>
                    <a:pt x="5923" y="1797"/>
                  </a:lnTo>
                  <a:cubicBezTo>
                    <a:pt x="5923" y="1576"/>
                    <a:pt x="6112" y="1356"/>
                    <a:pt x="6301" y="135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836"/>
                    <a:pt x="0" y="6333"/>
                  </a:cubicBezTo>
                  <a:cubicBezTo>
                    <a:pt x="0" y="9830"/>
                    <a:pt x="2836" y="12666"/>
                    <a:pt x="6333" y="12666"/>
                  </a:cubicBezTo>
                  <a:cubicBezTo>
                    <a:pt x="9861" y="12666"/>
                    <a:pt x="12697" y="9830"/>
                    <a:pt x="12697" y="6333"/>
                  </a:cubicBezTo>
                  <a:cubicBezTo>
                    <a:pt x="12697" y="2836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1311;p45"/>
          <p:cNvGrpSpPr/>
          <p:nvPr/>
        </p:nvGrpSpPr>
        <p:grpSpPr>
          <a:xfrm>
            <a:off x="2062782" y="1710507"/>
            <a:ext cx="3427963" cy="2820549"/>
            <a:chOff x="1714278" y="1366415"/>
            <a:chExt cx="684994" cy="563617"/>
          </a:xfrm>
        </p:grpSpPr>
        <p:grpSp>
          <p:nvGrpSpPr>
            <p:cNvPr id="173" name="Google Shape;11312;p45"/>
            <p:cNvGrpSpPr/>
            <p:nvPr/>
          </p:nvGrpSpPr>
          <p:grpSpPr>
            <a:xfrm>
              <a:off x="1714278" y="1366415"/>
              <a:ext cx="570516" cy="563617"/>
              <a:chOff x="5853000" y="3649975"/>
              <a:chExt cx="390150" cy="399275"/>
            </a:xfrm>
          </p:grpSpPr>
          <p:sp>
            <p:nvSpPr>
              <p:cNvPr id="176" name="Google Shape;11313;p45"/>
              <p:cNvSpPr/>
              <p:nvPr/>
            </p:nvSpPr>
            <p:spPr>
              <a:xfrm>
                <a:off x="6134850" y="4024300"/>
                <a:ext cx="77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74" extrusionOk="0">
                    <a:moveTo>
                      <a:pt x="238" y="1"/>
                    </a:moveTo>
                    <a:cubicBezTo>
                      <a:pt x="224" y="1"/>
                      <a:pt x="211" y="2"/>
                      <a:pt x="198" y="4"/>
                    </a:cubicBezTo>
                    <a:cubicBezTo>
                      <a:pt x="104" y="16"/>
                      <a:pt x="28" y="82"/>
                      <a:pt x="0" y="173"/>
                    </a:cubicBezTo>
                    <a:cubicBezTo>
                      <a:pt x="107" y="123"/>
                      <a:pt x="210" y="67"/>
                      <a:pt x="310" y="10"/>
                    </a:cubicBezTo>
                    <a:cubicBezTo>
                      <a:pt x="286" y="4"/>
                      <a:pt x="262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314;p45"/>
              <p:cNvSpPr/>
              <p:nvPr/>
            </p:nvSpPr>
            <p:spPr>
              <a:xfrm>
                <a:off x="6103750" y="4028975"/>
                <a:ext cx="13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38" extrusionOk="0">
                    <a:moveTo>
                      <a:pt x="285" y="1"/>
                    </a:moveTo>
                    <a:cubicBezTo>
                      <a:pt x="244" y="1"/>
                      <a:pt x="202" y="11"/>
                      <a:pt x="163" y="33"/>
                    </a:cubicBezTo>
                    <a:cubicBezTo>
                      <a:pt x="16" y="121"/>
                      <a:pt x="0" y="328"/>
                      <a:pt x="135" y="437"/>
                    </a:cubicBezTo>
                    <a:cubicBezTo>
                      <a:pt x="266" y="394"/>
                      <a:pt x="395" y="350"/>
                      <a:pt x="523" y="300"/>
                    </a:cubicBezTo>
                    <a:cubicBezTo>
                      <a:pt x="530" y="268"/>
                      <a:pt x="533" y="237"/>
                      <a:pt x="527" y="209"/>
                    </a:cubicBezTo>
                    <a:cubicBezTo>
                      <a:pt x="508" y="8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315;p45"/>
              <p:cNvSpPr/>
              <p:nvPr/>
            </p:nvSpPr>
            <p:spPr>
              <a:xfrm>
                <a:off x="6073025" y="4033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8"/>
                      <a:pt x="1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2" y="208"/>
                    </a:cubicBezTo>
                    <a:cubicBezTo>
                      <a:pt x="545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316;p45"/>
              <p:cNvSpPr/>
              <p:nvPr/>
            </p:nvSpPr>
            <p:spPr>
              <a:xfrm>
                <a:off x="6044050" y="4038400"/>
                <a:ext cx="13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34" extrusionOk="0">
                    <a:moveTo>
                      <a:pt x="286" y="0"/>
                    </a:moveTo>
                    <a:cubicBezTo>
                      <a:pt x="245" y="0"/>
                      <a:pt x="204" y="10"/>
                      <a:pt x="166" y="32"/>
                    </a:cubicBezTo>
                    <a:cubicBezTo>
                      <a:pt x="16" y="120"/>
                      <a:pt x="0" y="327"/>
                      <a:pt x="132" y="433"/>
                    </a:cubicBezTo>
                    <a:cubicBezTo>
                      <a:pt x="238" y="433"/>
                      <a:pt x="345" y="430"/>
                      <a:pt x="451" y="427"/>
                    </a:cubicBezTo>
                    <a:cubicBezTo>
                      <a:pt x="514" y="371"/>
                      <a:pt x="542" y="289"/>
                      <a:pt x="530" y="208"/>
                    </a:cubicBezTo>
                    <a:cubicBezTo>
                      <a:pt x="509" y="82"/>
                      <a:pt x="400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1317;p45"/>
              <p:cNvSpPr/>
              <p:nvPr/>
            </p:nvSpPr>
            <p:spPr>
              <a:xfrm>
                <a:off x="6015750" y="4043125"/>
                <a:ext cx="117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0" extrusionOk="0">
                    <a:moveTo>
                      <a:pt x="223" y="1"/>
                    </a:moveTo>
                    <a:cubicBezTo>
                      <a:pt x="212" y="1"/>
                      <a:pt x="200" y="1"/>
                      <a:pt x="189" y="3"/>
                    </a:cubicBezTo>
                    <a:cubicBezTo>
                      <a:pt x="104" y="19"/>
                      <a:pt x="32" y="72"/>
                      <a:pt x="1" y="153"/>
                    </a:cubicBezTo>
                    <a:cubicBezTo>
                      <a:pt x="154" y="175"/>
                      <a:pt x="311" y="194"/>
                      <a:pt x="468" y="210"/>
                    </a:cubicBezTo>
                    <a:cubicBezTo>
                      <a:pt x="468" y="210"/>
                      <a:pt x="468" y="207"/>
                      <a:pt x="468" y="207"/>
                    </a:cubicBezTo>
                    <a:cubicBezTo>
                      <a:pt x="448" y="87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318;p45"/>
              <p:cNvSpPr/>
              <p:nvPr/>
            </p:nvSpPr>
            <p:spPr>
              <a:xfrm>
                <a:off x="6190625" y="3986300"/>
                <a:ext cx="1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5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32" y="17"/>
                      <a:pt x="16" y="35"/>
                      <a:pt x="0" y="54"/>
                    </a:cubicBezTo>
                    <a:cubicBezTo>
                      <a:pt x="19" y="35"/>
                      <a:pt x="35" y="20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1319;p45"/>
              <p:cNvSpPr/>
              <p:nvPr/>
            </p:nvSpPr>
            <p:spPr>
              <a:xfrm>
                <a:off x="6157800" y="39897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3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5"/>
                      <a:pt x="0" y="314"/>
                      <a:pt x="179" y="443"/>
                    </a:cubicBezTo>
                    <a:cubicBezTo>
                      <a:pt x="224" y="475"/>
                      <a:pt x="272" y="489"/>
                      <a:pt x="320" y="489"/>
                    </a:cubicBezTo>
                    <a:cubicBezTo>
                      <a:pt x="459" y="489"/>
                      <a:pt x="587" y="366"/>
                      <a:pt x="561" y="205"/>
                    </a:cubicBezTo>
                    <a:cubicBezTo>
                      <a:pt x="544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1320;p45"/>
              <p:cNvSpPr/>
              <p:nvPr/>
            </p:nvSpPr>
            <p:spPr>
              <a:xfrm>
                <a:off x="6128025" y="39944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1321;p45"/>
              <p:cNvSpPr/>
              <p:nvPr/>
            </p:nvSpPr>
            <p:spPr>
              <a:xfrm>
                <a:off x="6098175" y="39991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2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1322;p45"/>
              <p:cNvSpPr/>
              <p:nvPr/>
            </p:nvSpPr>
            <p:spPr>
              <a:xfrm>
                <a:off x="6069650" y="4003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7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1323;p45"/>
              <p:cNvSpPr/>
              <p:nvPr/>
            </p:nvSpPr>
            <p:spPr>
              <a:xfrm>
                <a:off x="6038550" y="40085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5" y="1"/>
                    </a:moveTo>
                    <a:cubicBezTo>
                      <a:pt x="303" y="1"/>
                      <a:pt x="292" y="1"/>
                      <a:pt x="280" y="3"/>
                    </a:cubicBezTo>
                    <a:cubicBezTo>
                      <a:pt x="67" y="38"/>
                      <a:pt x="1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8" y="490"/>
                      <a:pt x="585" y="367"/>
                      <a:pt x="562" y="207"/>
                    </a:cubicBezTo>
                    <a:cubicBezTo>
                      <a:pt x="542" y="87"/>
                      <a:pt x="436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1324;p45"/>
              <p:cNvSpPr/>
              <p:nvPr/>
            </p:nvSpPr>
            <p:spPr>
              <a:xfrm>
                <a:off x="6008700" y="40133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6"/>
                      <a:pt x="1" y="314"/>
                      <a:pt x="176" y="443"/>
                    </a:cubicBezTo>
                    <a:cubicBezTo>
                      <a:pt x="221" y="475"/>
                      <a:pt x="270" y="489"/>
                      <a:pt x="318" y="489"/>
                    </a:cubicBezTo>
                    <a:cubicBezTo>
                      <a:pt x="458" y="489"/>
                      <a:pt x="587" y="366"/>
                      <a:pt x="562" y="205"/>
                    </a:cubicBezTo>
                    <a:cubicBezTo>
                      <a:pt x="54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1325;p45"/>
              <p:cNvSpPr/>
              <p:nvPr/>
            </p:nvSpPr>
            <p:spPr>
              <a:xfrm>
                <a:off x="5978850" y="40180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9"/>
                      <a:pt x="1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2" y="208"/>
                    </a:cubicBezTo>
                    <a:cubicBezTo>
                      <a:pt x="542" y="87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1326;p45"/>
              <p:cNvSpPr/>
              <p:nvPr/>
            </p:nvSpPr>
            <p:spPr>
              <a:xfrm>
                <a:off x="5951900" y="4022750"/>
                <a:ext cx="1130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330" extrusionOk="0">
                    <a:moveTo>
                      <a:pt x="205" y="1"/>
                    </a:moveTo>
                    <a:cubicBezTo>
                      <a:pt x="128" y="1"/>
                      <a:pt x="51" y="36"/>
                      <a:pt x="1" y="113"/>
                    </a:cubicBezTo>
                    <a:cubicBezTo>
                      <a:pt x="142" y="188"/>
                      <a:pt x="289" y="260"/>
                      <a:pt x="436" y="329"/>
                    </a:cubicBezTo>
                    <a:cubicBezTo>
                      <a:pt x="449" y="288"/>
                      <a:pt x="452" y="248"/>
                      <a:pt x="446" y="207"/>
                    </a:cubicBezTo>
                    <a:cubicBezTo>
                      <a:pt x="425" y="75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327;p45"/>
              <p:cNvSpPr/>
              <p:nvPr/>
            </p:nvSpPr>
            <p:spPr>
              <a:xfrm>
                <a:off x="6214450" y="3950975"/>
                <a:ext cx="40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6" extrusionOk="0">
                    <a:moveTo>
                      <a:pt x="160" y="1"/>
                    </a:moveTo>
                    <a:lnTo>
                      <a:pt x="160" y="1"/>
                    </a:lnTo>
                    <a:cubicBezTo>
                      <a:pt x="63" y="38"/>
                      <a:pt x="0" y="138"/>
                      <a:pt x="10" y="245"/>
                    </a:cubicBezTo>
                    <a:cubicBezTo>
                      <a:pt x="63" y="164"/>
                      <a:pt x="113" y="82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328;p45"/>
              <p:cNvSpPr/>
              <p:nvPr/>
            </p:nvSpPr>
            <p:spPr>
              <a:xfrm>
                <a:off x="6182950" y="39552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329;p45"/>
              <p:cNvSpPr/>
              <p:nvPr/>
            </p:nvSpPr>
            <p:spPr>
              <a:xfrm>
                <a:off x="6154425" y="3959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5" y="405"/>
                      <a:pt x="149" y="491"/>
                      <a:pt x="265" y="491"/>
                    </a:cubicBezTo>
                    <a:cubicBezTo>
                      <a:pt x="278" y="491"/>
                      <a:pt x="291" y="490"/>
                      <a:pt x="305" y="488"/>
                    </a:cubicBezTo>
                    <a:cubicBezTo>
                      <a:pt x="521" y="453"/>
                      <a:pt x="587" y="177"/>
                      <a:pt x="411" y="49"/>
                    </a:cubicBezTo>
                    <a:cubicBezTo>
                      <a:pt x="366" y="16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330;p45"/>
              <p:cNvSpPr/>
              <p:nvPr/>
            </p:nvSpPr>
            <p:spPr>
              <a:xfrm>
                <a:off x="6124625" y="39646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7" y="0"/>
                    </a:moveTo>
                    <a:cubicBezTo>
                      <a:pt x="128" y="0"/>
                      <a:pt x="0" y="124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331;p45"/>
              <p:cNvSpPr/>
              <p:nvPr/>
            </p:nvSpPr>
            <p:spPr>
              <a:xfrm>
                <a:off x="6094800" y="39693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332;p45"/>
              <p:cNvSpPr/>
              <p:nvPr/>
            </p:nvSpPr>
            <p:spPr>
              <a:xfrm>
                <a:off x="6064950" y="397402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1"/>
                    </a:moveTo>
                    <a:cubicBezTo>
                      <a:pt x="130" y="1"/>
                      <a:pt x="0" y="124"/>
                      <a:pt x="26" y="285"/>
                    </a:cubicBezTo>
                    <a:cubicBezTo>
                      <a:pt x="46" y="403"/>
                      <a:pt x="149" y="489"/>
                      <a:pt x="265" y="489"/>
                    </a:cubicBezTo>
                    <a:cubicBezTo>
                      <a:pt x="278" y="489"/>
                      <a:pt x="292" y="488"/>
                      <a:pt x="305" y="486"/>
                    </a:cubicBezTo>
                    <a:cubicBezTo>
                      <a:pt x="521" y="454"/>
                      <a:pt x="587" y="175"/>
                      <a:pt x="411" y="47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333;p45"/>
              <p:cNvSpPr/>
              <p:nvPr/>
            </p:nvSpPr>
            <p:spPr>
              <a:xfrm>
                <a:off x="6035100" y="3978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334;p45"/>
              <p:cNvSpPr/>
              <p:nvPr/>
            </p:nvSpPr>
            <p:spPr>
              <a:xfrm>
                <a:off x="6005325" y="39834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4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335;p45"/>
              <p:cNvSpPr/>
              <p:nvPr/>
            </p:nvSpPr>
            <p:spPr>
              <a:xfrm>
                <a:off x="5975475" y="39881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336;p45"/>
              <p:cNvSpPr/>
              <p:nvPr/>
            </p:nvSpPr>
            <p:spPr>
              <a:xfrm>
                <a:off x="5944300" y="39929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59" y="490"/>
                      <a:pt x="587" y="367"/>
                      <a:pt x="562" y="207"/>
                    </a:cubicBezTo>
                    <a:cubicBezTo>
                      <a:pt x="542" y="88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337;p45"/>
              <p:cNvSpPr/>
              <p:nvPr/>
            </p:nvSpPr>
            <p:spPr>
              <a:xfrm>
                <a:off x="5916800" y="3997625"/>
                <a:ext cx="121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48" extrusionOk="0">
                    <a:moveTo>
                      <a:pt x="226" y="1"/>
                    </a:moveTo>
                    <a:cubicBezTo>
                      <a:pt x="134" y="1"/>
                      <a:pt x="42" y="51"/>
                      <a:pt x="1" y="156"/>
                    </a:cubicBezTo>
                    <a:cubicBezTo>
                      <a:pt x="120" y="256"/>
                      <a:pt x="239" y="353"/>
                      <a:pt x="364" y="447"/>
                    </a:cubicBezTo>
                    <a:cubicBezTo>
                      <a:pt x="443" y="394"/>
                      <a:pt x="483" y="300"/>
                      <a:pt x="468" y="206"/>
                    </a:cubicBezTo>
                    <a:cubicBezTo>
                      <a:pt x="447" y="73"/>
                      <a:pt x="337" y="1"/>
                      <a:pt x="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338;p45"/>
              <p:cNvSpPr/>
              <p:nvPr/>
            </p:nvSpPr>
            <p:spPr>
              <a:xfrm>
                <a:off x="6208025" y="39206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339;p45"/>
              <p:cNvSpPr/>
              <p:nvPr/>
            </p:nvSpPr>
            <p:spPr>
              <a:xfrm>
                <a:off x="6179575" y="3925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4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5" y="15"/>
                      <a:pt x="31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340;p45"/>
              <p:cNvSpPr/>
              <p:nvPr/>
            </p:nvSpPr>
            <p:spPr>
              <a:xfrm>
                <a:off x="6149725" y="39300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5" y="404"/>
                      <a:pt x="149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341;p45"/>
              <p:cNvSpPr/>
              <p:nvPr/>
            </p:nvSpPr>
            <p:spPr>
              <a:xfrm>
                <a:off x="6119875" y="3934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5"/>
                      <a:pt x="26" y="286"/>
                    </a:cubicBezTo>
                    <a:cubicBezTo>
                      <a:pt x="45" y="404"/>
                      <a:pt x="149" y="490"/>
                      <a:pt x="268" y="490"/>
                    </a:cubicBezTo>
                    <a:cubicBezTo>
                      <a:pt x="281" y="490"/>
                      <a:pt x="294" y="489"/>
                      <a:pt x="308" y="487"/>
                    </a:cubicBezTo>
                    <a:cubicBezTo>
                      <a:pt x="521" y="455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342;p45"/>
              <p:cNvSpPr/>
              <p:nvPr/>
            </p:nvSpPr>
            <p:spPr>
              <a:xfrm>
                <a:off x="6090100" y="39395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3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343;p45"/>
              <p:cNvSpPr/>
              <p:nvPr/>
            </p:nvSpPr>
            <p:spPr>
              <a:xfrm>
                <a:off x="6060250" y="3944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344;p45"/>
              <p:cNvSpPr/>
              <p:nvPr/>
            </p:nvSpPr>
            <p:spPr>
              <a:xfrm>
                <a:off x="6030400" y="39489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345;p45"/>
              <p:cNvSpPr/>
              <p:nvPr/>
            </p:nvSpPr>
            <p:spPr>
              <a:xfrm>
                <a:off x="6000600" y="39536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5" y="15"/>
                      <a:pt x="315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346;p45"/>
              <p:cNvSpPr/>
              <p:nvPr/>
            </p:nvSpPr>
            <p:spPr>
              <a:xfrm>
                <a:off x="5970775" y="3958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2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347;p45"/>
              <p:cNvSpPr/>
              <p:nvPr/>
            </p:nvSpPr>
            <p:spPr>
              <a:xfrm>
                <a:off x="5940925" y="396307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4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4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348;p45"/>
              <p:cNvSpPr/>
              <p:nvPr/>
            </p:nvSpPr>
            <p:spPr>
              <a:xfrm>
                <a:off x="5909750" y="39678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5"/>
                      <a:pt x="562" y="204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349;p45"/>
              <p:cNvSpPr/>
              <p:nvPr/>
            </p:nvSpPr>
            <p:spPr>
              <a:xfrm>
                <a:off x="5889150" y="3972675"/>
                <a:ext cx="49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3" y="79"/>
                      <a:pt x="129" y="160"/>
                      <a:pt x="195" y="239"/>
                    </a:cubicBezTo>
                    <a:cubicBezTo>
                      <a:pt x="198" y="123"/>
                      <a:pt x="113" y="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350;p45"/>
              <p:cNvSpPr/>
              <p:nvPr/>
            </p:nvSpPr>
            <p:spPr>
              <a:xfrm>
                <a:off x="6233325" y="3886100"/>
                <a:ext cx="93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87" extrusionOk="0">
                    <a:moveTo>
                      <a:pt x="313" y="1"/>
                    </a:moveTo>
                    <a:cubicBezTo>
                      <a:pt x="301" y="1"/>
                      <a:pt x="288" y="2"/>
                      <a:pt x="276" y="4"/>
                    </a:cubicBezTo>
                    <a:cubicBezTo>
                      <a:pt x="4" y="48"/>
                      <a:pt x="0" y="436"/>
                      <a:pt x="270" y="487"/>
                    </a:cubicBezTo>
                    <a:cubicBezTo>
                      <a:pt x="311" y="327"/>
                      <a:pt x="345" y="170"/>
                      <a:pt x="373" y="7"/>
                    </a:cubicBezTo>
                    <a:cubicBezTo>
                      <a:pt x="354" y="3"/>
                      <a:pt x="333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351;p45"/>
              <p:cNvSpPr/>
              <p:nvPr/>
            </p:nvSpPr>
            <p:spPr>
              <a:xfrm>
                <a:off x="6203325" y="38908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6" y="443"/>
                    </a:cubicBezTo>
                    <a:cubicBezTo>
                      <a:pt x="222" y="476"/>
                      <a:pt x="272" y="491"/>
                      <a:pt x="321" y="491"/>
                    </a:cubicBezTo>
                    <a:cubicBezTo>
                      <a:pt x="460" y="491"/>
                      <a:pt x="587" y="368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352;p45"/>
              <p:cNvSpPr/>
              <p:nvPr/>
            </p:nvSpPr>
            <p:spPr>
              <a:xfrm>
                <a:off x="6174850" y="38955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0"/>
                    </a:moveTo>
                    <a:cubicBezTo>
                      <a:pt x="128" y="0"/>
                      <a:pt x="1" y="124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8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353;p45"/>
              <p:cNvSpPr/>
              <p:nvPr/>
            </p:nvSpPr>
            <p:spPr>
              <a:xfrm>
                <a:off x="6145000" y="39002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1" y="1"/>
                    </a:moveTo>
                    <a:cubicBezTo>
                      <a:pt x="130" y="1"/>
                      <a:pt x="1" y="124"/>
                      <a:pt x="27" y="285"/>
                    </a:cubicBezTo>
                    <a:cubicBezTo>
                      <a:pt x="46" y="403"/>
                      <a:pt x="147" y="489"/>
                      <a:pt x="265" y="489"/>
                    </a:cubicBezTo>
                    <a:cubicBezTo>
                      <a:pt x="279" y="489"/>
                      <a:pt x="292" y="488"/>
                      <a:pt x="306" y="486"/>
                    </a:cubicBezTo>
                    <a:cubicBezTo>
                      <a:pt x="522" y="454"/>
                      <a:pt x="588" y="175"/>
                      <a:pt x="412" y="47"/>
                    </a:cubicBezTo>
                    <a:cubicBezTo>
                      <a:pt x="368" y="15"/>
                      <a:pt x="319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354;p45"/>
              <p:cNvSpPr/>
              <p:nvPr/>
            </p:nvSpPr>
            <p:spPr>
              <a:xfrm>
                <a:off x="6115175" y="3904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355;p45"/>
              <p:cNvSpPr/>
              <p:nvPr/>
            </p:nvSpPr>
            <p:spPr>
              <a:xfrm>
                <a:off x="6085375" y="39096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356;p45"/>
              <p:cNvSpPr/>
              <p:nvPr/>
            </p:nvSpPr>
            <p:spPr>
              <a:xfrm>
                <a:off x="6055550" y="39143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1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357;p45"/>
              <p:cNvSpPr/>
              <p:nvPr/>
            </p:nvSpPr>
            <p:spPr>
              <a:xfrm>
                <a:off x="6025700" y="3919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358;p45"/>
              <p:cNvSpPr/>
              <p:nvPr/>
            </p:nvSpPr>
            <p:spPr>
              <a:xfrm>
                <a:off x="5995850" y="39237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6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6"/>
                      <a:pt x="587" y="177"/>
                      <a:pt x="411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359;p45"/>
              <p:cNvSpPr/>
              <p:nvPr/>
            </p:nvSpPr>
            <p:spPr>
              <a:xfrm>
                <a:off x="5966075" y="39285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7" y="174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360;p45"/>
              <p:cNvSpPr/>
              <p:nvPr/>
            </p:nvSpPr>
            <p:spPr>
              <a:xfrm>
                <a:off x="5936225" y="3933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6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5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361;p45"/>
              <p:cNvSpPr/>
              <p:nvPr/>
            </p:nvSpPr>
            <p:spPr>
              <a:xfrm>
                <a:off x="5906375" y="39379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362;p45"/>
              <p:cNvSpPr/>
              <p:nvPr/>
            </p:nvSpPr>
            <p:spPr>
              <a:xfrm>
                <a:off x="5875200" y="39426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4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5" y="475"/>
                      <a:pt x="274" y="490"/>
                      <a:pt x="322" y="490"/>
                    </a:cubicBezTo>
                    <a:cubicBezTo>
                      <a:pt x="461" y="490"/>
                      <a:pt x="587" y="368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363;p45"/>
              <p:cNvSpPr/>
              <p:nvPr/>
            </p:nvSpPr>
            <p:spPr>
              <a:xfrm>
                <a:off x="6228475" y="38562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364;p45"/>
              <p:cNvSpPr/>
              <p:nvPr/>
            </p:nvSpPr>
            <p:spPr>
              <a:xfrm>
                <a:off x="6198625" y="3860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365;p45"/>
              <p:cNvSpPr/>
              <p:nvPr/>
            </p:nvSpPr>
            <p:spPr>
              <a:xfrm>
                <a:off x="6170150" y="38657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3" y="283"/>
                    </a:cubicBezTo>
                    <a:cubicBezTo>
                      <a:pt x="43" y="403"/>
                      <a:pt x="149" y="489"/>
                      <a:pt x="270" y="489"/>
                    </a:cubicBezTo>
                    <a:cubicBezTo>
                      <a:pt x="282" y="489"/>
                      <a:pt x="294" y="488"/>
                      <a:pt x="306" y="487"/>
                    </a:cubicBezTo>
                    <a:cubicBezTo>
                      <a:pt x="519" y="452"/>
                      <a:pt x="584" y="173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366;p45"/>
              <p:cNvSpPr/>
              <p:nvPr/>
            </p:nvSpPr>
            <p:spPr>
              <a:xfrm>
                <a:off x="6140325" y="38704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6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367;p45"/>
              <p:cNvSpPr/>
              <p:nvPr/>
            </p:nvSpPr>
            <p:spPr>
              <a:xfrm>
                <a:off x="6110450" y="38751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70" y="1"/>
                    </a:moveTo>
                    <a:cubicBezTo>
                      <a:pt x="130" y="1"/>
                      <a:pt x="1" y="124"/>
                      <a:pt x="27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368;p45"/>
              <p:cNvSpPr/>
              <p:nvPr/>
            </p:nvSpPr>
            <p:spPr>
              <a:xfrm>
                <a:off x="6080700" y="3879825"/>
                <a:ext cx="145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1" extrusionOk="0">
                    <a:moveTo>
                      <a:pt x="267" y="1"/>
                    </a:moveTo>
                    <a:cubicBezTo>
                      <a:pt x="254" y="1"/>
                      <a:pt x="240" y="2"/>
                      <a:pt x="226" y="4"/>
                    </a:cubicBezTo>
                    <a:cubicBezTo>
                      <a:pt x="95" y="26"/>
                      <a:pt x="1" y="152"/>
                      <a:pt x="23" y="283"/>
                    </a:cubicBezTo>
                    <a:cubicBezTo>
                      <a:pt x="44" y="414"/>
                      <a:pt x="154" y="490"/>
                      <a:pt x="265" y="490"/>
                    </a:cubicBezTo>
                    <a:cubicBezTo>
                      <a:pt x="338" y="490"/>
                      <a:pt x="411" y="459"/>
                      <a:pt x="461" y="390"/>
                    </a:cubicBezTo>
                    <a:cubicBezTo>
                      <a:pt x="582" y="225"/>
                      <a:pt x="46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369;p45"/>
              <p:cNvSpPr/>
              <p:nvPr/>
            </p:nvSpPr>
            <p:spPr>
              <a:xfrm>
                <a:off x="6050850" y="3884525"/>
                <a:ext cx="146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1" extrusionOk="0">
                    <a:moveTo>
                      <a:pt x="266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4" y="177"/>
                      <a:pt x="408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370;p45"/>
              <p:cNvSpPr/>
              <p:nvPr/>
            </p:nvSpPr>
            <p:spPr>
              <a:xfrm>
                <a:off x="6021000" y="38892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4"/>
                    </a:cubicBezTo>
                    <a:cubicBezTo>
                      <a:pt x="46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6" y="14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371;p45"/>
              <p:cNvSpPr/>
              <p:nvPr/>
            </p:nvSpPr>
            <p:spPr>
              <a:xfrm>
                <a:off x="5991150" y="3894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372;p45"/>
              <p:cNvSpPr/>
              <p:nvPr/>
            </p:nvSpPr>
            <p:spPr>
              <a:xfrm>
                <a:off x="5961350" y="38987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8" y="0"/>
                      <a:pt x="1" y="123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373;p45"/>
              <p:cNvSpPr/>
              <p:nvPr/>
            </p:nvSpPr>
            <p:spPr>
              <a:xfrm>
                <a:off x="5931525" y="39034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7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3"/>
                      <a:pt x="587" y="177"/>
                      <a:pt x="408" y="48"/>
                    </a:cubicBezTo>
                    <a:cubicBezTo>
                      <a:pt x="363" y="16"/>
                      <a:pt x="3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374;p45"/>
              <p:cNvSpPr/>
              <p:nvPr/>
            </p:nvSpPr>
            <p:spPr>
              <a:xfrm>
                <a:off x="5901675" y="3908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375;p45"/>
              <p:cNvSpPr/>
              <p:nvPr/>
            </p:nvSpPr>
            <p:spPr>
              <a:xfrm>
                <a:off x="5871825" y="39128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376;p45"/>
              <p:cNvSpPr/>
              <p:nvPr/>
            </p:nvSpPr>
            <p:spPr>
              <a:xfrm>
                <a:off x="6223775" y="38264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4" y="1"/>
                    </a:moveTo>
                    <a:cubicBezTo>
                      <a:pt x="303" y="1"/>
                      <a:pt x="291" y="1"/>
                      <a:pt x="279" y="3"/>
                    </a:cubicBezTo>
                    <a:cubicBezTo>
                      <a:pt x="66" y="37"/>
                      <a:pt x="0" y="316"/>
                      <a:pt x="176" y="445"/>
                    </a:cubicBezTo>
                    <a:cubicBezTo>
                      <a:pt x="220" y="477"/>
                      <a:pt x="269" y="491"/>
                      <a:pt x="316" y="491"/>
                    </a:cubicBezTo>
                    <a:cubicBezTo>
                      <a:pt x="456" y="491"/>
                      <a:pt x="584" y="368"/>
                      <a:pt x="561" y="207"/>
                    </a:cubicBezTo>
                    <a:cubicBezTo>
                      <a:pt x="541" y="87"/>
                      <a:pt x="435" y="1"/>
                      <a:pt x="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1377;p45"/>
              <p:cNvSpPr/>
              <p:nvPr/>
            </p:nvSpPr>
            <p:spPr>
              <a:xfrm>
                <a:off x="6193925" y="38311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9" y="1"/>
                      <a:pt x="295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5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1378;p45"/>
              <p:cNvSpPr/>
              <p:nvPr/>
            </p:nvSpPr>
            <p:spPr>
              <a:xfrm>
                <a:off x="6164075" y="3835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1" y="87"/>
                      <a:pt x="44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1379;p45"/>
              <p:cNvSpPr/>
              <p:nvPr/>
            </p:nvSpPr>
            <p:spPr>
              <a:xfrm>
                <a:off x="6135600" y="38405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0" y="124"/>
                      <a:pt x="23" y="283"/>
                    </a:cubicBezTo>
                    <a:cubicBezTo>
                      <a:pt x="43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4" y="177"/>
                      <a:pt x="409" y="48"/>
                    </a:cubicBezTo>
                    <a:cubicBezTo>
                      <a:pt x="364" y="15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1380;p45"/>
              <p:cNvSpPr/>
              <p:nvPr/>
            </p:nvSpPr>
            <p:spPr>
              <a:xfrm>
                <a:off x="6105750" y="38452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6" y="15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1381;p45"/>
              <p:cNvSpPr/>
              <p:nvPr/>
            </p:nvSpPr>
            <p:spPr>
              <a:xfrm>
                <a:off x="6074600" y="3850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1382;p45"/>
              <p:cNvSpPr/>
              <p:nvPr/>
            </p:nvSpPr>
            <p:spPr>
              <a:xfrm>
                <a:off x="6046225" y="3854775"/>
                <a:ext cx="144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8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0" y="282"/>
                    </a:cubicBezTo>
                    <a:cubicBezTo>
                      <a:pt x="41" y="412"/>
                      <a:pt x="152" y="488"/>
                      <a:pt x="264" y="488"/>
                    </a:cubicBezTo>
                    <a:cubicBezTo>
                      <a:pt x="336" y="488"/>
                      <a:pt x="409" y="456"/>
                      <a:pt x="458" y="386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1383;p45"/>
              <p:cNvSpPr/>
              <p:nvPr/>
            </p:nvSpPr>
            <p:spPr>
              <a:xfrm>
                <a:off x="6016375" y="3859475"/>
                <a:ext cx="144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0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3" y="282"/>
                    </a:cubicBezTo>
                    <a:cubicBezTo>
                      <a:pt x="42" y="414"/>
                      <a:pt x="152" y="490"/>
                      <a:pt x="265" y="490"/>
                    </a:cubicBezTo>
                    <a:cubicBezTo>
                      <a:pt x="337" y="490"/>
                      <a:pt x="411" y="458"/>
                      <a:pt x="462" y="389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1384;p45"/>
              <p:cNvSpPr/>
              <p:nvPr/>
            </p:nvSpPr>
            <p:spPr>
              <a:xfrm>
                <a:off x="5986525" y="3864175"/>
                <a:ext cx="145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0" extrusionOk="0">
                    <a:moveTo>
                      <a:pt x="267" y="0"/>
                    </a:moveTo>
                    <a:cubicBezTo>
                      <a:pt x="254" y="0"/>
                      <a:pt x="240" y="1"/>
                      <a:pt x="227" y="3"/>
                    </a:cubicBezTo>
                    <a:cubicBezTo>
                      <a:pt x="92" y="25"/>
                      <a:pt x="1" y="151"/>
                      <a:pt x="23" y="282"/>
                    </a:cubicBezTo>
                    <a:cubicBezTo>
                      <a:pt x="44" y="414"/>
                      <a:pt x="154" y="490"/>
                      <a:pt x="266" y="490"/>
                    </a:cubicBezTo>
                    <a:cubicBezTo>
                      <a:pt x="338" y="490"/>
                      <a:pt x="411" y="458"/>
                      <a:pt x="462" y="389"/>
                    </a:cubicBezTo>
                    <a:cubicBezTo>
                      <a:pt x="582" y="225"/>
                      <a:pt x="458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1385;p45"/>
              <p:cNvSpPr/>
              <p:nvPr/>
            </p:nvSpPr>
            <p:spPr>
              <a:xfrm>
                <a:off x="5956600" y="38688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1" y="48"/>
                    </a:cubicBezTo>
                    <a:cubicBezTo>
                      <a:pt x="366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1386;p45"/>
              <p:cNvSpPr/>
              <p:nvPr/>
            </p:nvSpPr>
            <p:spPr>
              <a:xfrm>
                <a:off x="5926800" y="387355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6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1387;p45"/>
              <p:cNvSpPr/>
              <p:nvPr/>
            </p:nvSpPr>
            <p:spPr>
              <a:xfrm>
                <a:off x="5896975" y="38783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5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18" y="454"/>
                      <a:pt x="587" y="175"/>
                      <a:pt x="411" y="46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1388;p45"/>
              <p:cNvSpPr/>
              <p:nvPr/>
            </p:nvSpPr>
            <p:spPr>
              <a:xfrm>
                <a:off x="5867125" y="3883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1389;p45"/>
              <p:cNvSpPr/>
              <p:nvPr/>
            </p:nvSpPr>
            <p:spPr>
              <a:xfrm>
                <a:off x="6218975" y="37966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9"/>
                      <a:pt x="1" y="314"/>
                      <a:pt x="180" y="443"/>
                    </a:cubicBezTo>
                    <a:cubicBezTo>
                      <a:pt x="224" y="476"/>
                      <a:pt x="274" y="490"/>
                      <a:pt x="321" y="490"/>
                    </a:cubicBezTo>
                    <a:cubicBezTo>
                      <a:pt x="460" y="490"/>
                      <a:pt x="588" y="366"/>
                      <a:pt x="562" y="208"/>
                    </a:cubicBezTo>
                    <a:cubicBezTo>
                      <a:pt x="545" y="87"/>
                      <a:pt x="442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1390;p45"/>
              <p:cNvSpPr/>
              <p:nvPr/>
            </p:nvSpPr>
            <p:spPr>
              <a:xfrm>
                <a:off x="6189225" y="38013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1391;p45"/>
              <p:cNvSpPr/>
              <p:nvPr/>
            </p:nvSpPr>
            <p:spPr>
              <a:xfrm>
                <a:off x="6159375" y="38060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1392;p45"/>
              <p:cNvSpPr/>
              <p:nvPr/>
            </p:nvSpPr>
            <p:spPr>
              <a:xfrm>
                <a:off x="6129525" y="3810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7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7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1393;p45"/>
              <p:cNvSpPr/>
              <p:nvPr/>
            </p:nvSpPr>
            <p:spPr>
              <a:xfrm>
                <a:off x="6099750" y="3815450"/>
                <a:ext cx="146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2" extrusionOk="0">
                    <a:moveTo>
                      <a:pt x="315" y="1"/>
                    </a:moveTo>
                    <a:cubicBezTo>
                      <a:pt x="303" y="1"/>
                      <a:pt x="291" y="2"/>
                      <a:pt x="279" y="3"/>
                    </a:cubicBezTo>
                    <a:cubicBezTo>
                      <a:pt x="66" y="38"/>
                      <a:pt x="0" y="317"/>
                      <a:pt x="176" y="445"/>
                    </a:cubicBezTo>
                    <a:cubicBezTo>
                      <a:pt x="220" y="477"/>
                      <a:pt x="269" y="491"/>
                      <a:pt x="317" y="491"/>
                    </a:cubicBezTo>
                    <a:cubicBezTo>
                      <a:pt x="456" y="491"/>
                      <a:pt x="585" y="368"/>
                      <a:pt x="561" y="207"/>
                    </a:cubicBezTo>
                    <a:cubicBezTo>
                      <a:pt x="541" y="87"/>
                      <a:pt x="435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1394;p45"/>
              <p:cNvSpPr/>
              <p:nvPr/>
            </p:nvSpPr>
            <p:spPr>
              <a:xfrm>
                <a:off x="6069900" y="3820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1395;p45"/>
              <p:cNvSpPr/>
              <p:nvPr/>
            </p:nvSpPr>
            <p:spPr>
              <a:xfrm>
                <a:off x="6040050" y="38249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1396;p45"/>
              <p:cNvSpPr/>
              <p:nvPr/>
            </p:nvSpPr>
            <p:spPr>
              <a:xfrm>
                <a:off x="6010200" y="38296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1397;p45"/>
              <p:cNvSpPr/>
              <p:nvPr/>
            </p:nvSpPr>
            <p:spPr>
              <a:xfrm>
                <a:off x="5980425" y="3834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3"/>
                      <a:pt x="176" y="441"/>
                    </a:cubicBezTo>
                    <a:cubicBezTo>
                      <a:pt x="221" y="474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1398;p45"/>
              <p:cNvSpPr/>
              <p:nvPr/>
            </p:nvSpPr>
            <p:spPr>
              <a:xfrm>
                <a:off x="5951900" y="38390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1399;p45"/>
              <p:cNvSpPr/>
              <p:nvPr/>
            </p:nvSpPr>
            <p:spPr>
              <a:xfrm>
                <a:off x="5922050" y="3843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1400;p45"/>
              <p:cNvSpPr/>
              <p:nvPr/>
            </p:nvSpPr>
            <p:spPr>
              <a:xfrm>
                <a:off x="5890950" y="38485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20" y="0"/>
                    </a:moveTo>
                    <a:cubicBezTo>
                      <a:pt x="306" y="0"/>
                      <a:pt x="293" y="1"/>
                      <a:pt x="280" y="4"/>
                    </a:cubicBezTo>
                    <a:cubicBezTo>
                      <a:pt x="66" y="38"/>
                      <a:pt x="1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2" y="207"/>
                    </a:cubicBezTo>
                    <a:cubicBezTo>
                      <a:pt x="542" y="86"/>
                      <a:pt x="438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1401;p45"/>
              <p:cNvSpPr/>
              <p:nvPr/>
            </p:nvSpPr>
            <p:spPr>
              <a:xfrm>
                <a:off x="5862425" y="3853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6" y="404"/>
                      <a:pt x="147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1402;p45"/>
              <p:cNvSpPr/>
              <p:nvPr/>
            </p:nvSpPr>
            <p:spPr>
              <a:xfrm>
                <a:off x="6215600" y="37667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1"/>
                    </a:moveTo>
                    <a:cubicBezTo>
                      <a:pt x="129" y="1"/>
                      <a:pt x="1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1403;p45"/>
              <p:cNvSpPr/>
              <p:nvPr/>
            </p:nvSpPr>
            <p:spPr>
              <a:xfrm>
                <a:off x="6184525" y="37714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8" y="1"/>
                    </a:moveTo>
                    <a:cubicBezTo>
                      <a:pt x="305" y="1"/>
                      <a:pt x="292" y="2"/>
                      <a:pt x="279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0" y="491"/>
                      <a:pt x="319" y="491"/>
                    </a:cubicBezTo>
                    <a:cubicBezTo>
                      <a:pt x="457" y="491"/>
                      <a:pt x="584" y="368"/>
                      <a:pt x="561" y="208"/>
                    </a:cubicBezTo>
                    <a:cubicBezTo>
                      <a:pt x="541" y="89"/>
                      <a:pt x="437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1404;p45"/>
              <p:cNvSpPr/>
              <p:nvPr/>
            </p:nvSpPr>
            <p:spPr>
              <a:xfrm>
                <a:off x="6154675" y="3776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1405;p45"/>
              <p:cNvSpPr/>
              <p:nvPr/>
            </p:nvSpPr>
            <p:spPr>
              <a:xfrm>
                <a:off x="6124825" y="37809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1406;p45"/>
              <p:cNvSpPr/>
              <p:nvPr/>
            </p:nvSpPr>
            <p:spPr>
              <a:xfrm>
                <a:off x="6094975" y="37856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1407;p45"/>
              <p:cNvSpPr/>
              <p:nvPr/>
            </p:nvSpPr>
            <p:spPr>
              <a:xfrm>
                <a:off x="6065200" y="37903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1408;p45"/>
              <p:cNvSpPr/>
              <p:nvPr/>
            </p:nvSpPr>
            <p:spPr>
              <a:xfrm>
                <a:off x="6035350" y="3795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1409;p45"/>
              <p:cNvSpPr/>
              <p:nvPr/>
            </p:nvSpPr>
            <p:spPr>
              <a:xfrm>
                <a:off x="6005500" y="37998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2" y="474"/>
                      <a:pt x="272" y="489"/>
                      <a:pt x="321" y="489"/>
                    </a:cubicBezTo>
                    <a:cubicBezTo>
                      <a:pt x="461" y="489"/>
                      <a:pt x="587" y="367"/>
                      <a:pt x="561" y="206"/>
                    </a:cubicBezTo>
                    <a:cubicBezTo>
                      <a:pt x="541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1410;p45"/>
              <p:cNvSpPr/>
              <p:nvPr/>
            </p:nvSpPr>
            <p:spPr>
              <a:xfrm>
                <a:off x="5975650" y="38045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9" y="442"/>
                    </a:cubicBezTo>
                    <a:cubicBezTo>
                      <a:pt x="223" y="474"/>
                      <a:pt x="272" y="488"/>
                      <a:pt x="320" y="488"/>
                    </a:cubicBezTo>
                    <a:cubicBezTo>
                      <a:pt x="459" y="488"/>
                      <a:pt x="587" y="366"/>
                      <a:pt x="561" y="204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1411;p45"/>
              <p:cNvSpPr/>
              <p:nvPr/>
            </p:nvSpPr>
            <p:spPr>
              <a:xfrm>
                <a:off x="5945875" y="38092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1412;p45"/>
              <p:cNvSpPr/>
              <p:nvPr/>
            </p:nvSpPr>
            <p:spPr>
              <a:xfrm>
                <a:off x="5916025" y="38139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1413;p45"/>
              <p:cNvSpPr/>
              <p:nvPr/>
            </p:nvSpPr>
            <p:spPr>
              <a:xfrm>
                <a:off x="5886175" y="38186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09" y="0"/>
                      <a:pt x="296" y="2"/>
                      <a:pt x="283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5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1414;p45"/>
              <p:cNvSpPr/>
              <p:nvPr/>
            </p:nvSpPr>
            <p:spPr>
              <a:xfrm>
                <a:off x="5857725" y="3823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6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18" y="452"/>
                      <a:pt x="587" y="176"/>
                      <a:pt x="408" y="48"/>
                    </a:cubicBezTo>
                    <a:cubicBezTo>
                      <a:pt x="363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1415;p45"/>
              <p:cNvSpPr/>
              <p:nvPr/>
            </p:nvSpPr>
            <p:spPr>
              <a:xfrm>
                <a:off x="6211300" y="3739300"/>
                <a:ext cx="76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96" extrusionOk="0">
                    <a:moveTo>
                      <a:pt x="60" y="0"/>
                    </a:moveTo>
                    <a:cubicBezTo>
                      <a:pt x="16" y="53"/>
                      <a:pt x="1" y="122"/>
                      <a:pt x="10" y="188"/>
                    </a:cubicBezTo>
                    <a:cubicBezTo>
                      <a:pt x="30" y="309"/>
                      <a:pt x="133" y="395"/>
                      <a:pt x="250" y="395"/>
                    </a:cubicBezTo>
                    <a:cubicBezTo>
                      <a:pt x="263" y="395"/>
                      <a:pt x="276" y="394"/>
                      <a:pt x="289" y="392"/>
                    </a:cubicBezTo>
                    <a:cubicBezTo>
                      <a:pt x="295" y="392"/>
                      <a:pt x="298" y="392"/>
                      <a:pt x="305" y="389"/>
                    </a:cubicBezTo>
                    <a:cubicBezTo>
                      <a:pt x="226" y="257"/>
                      <a:pt x="145" y="129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1416;p45"/>
              <p:cNvSpPr/>
              <p:nvPr/>
            </p:nvSpPr>
            <p:spPr>
              <a:xfrm>
                <a:off x="6179725" y="3741650"/>
                <a:ext cx="14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2" extrusionOk="0">
                    <a:moveTo>
                      <a:pt x="318" y="1"/>
                    </a:moveTo>
                    <a:cubicBezTo>
                      <a:pt x="307" y="1"/>
                      <a:pt x="295" y="2"/>
                      <a:pt x="283" y="3"/>
                    </a:cubicBezTo>
                    <a:cubicBezTo>
                      <a:pt x="70" y="38"/>
                      <a:pt x="1" y="317"/>
                      <a:pt x="179" y="445"/>
                    </a:cubicBezTo>
                    <a:cubicBezTo>
                      <a:pt x="224" y="477"/>
                      <a:pt x="273" y="491"/>
                      <a:pt x="320" y="491"/>
                    </a:cubicBezTo>
                    <a:cubicBezTo>
                      <a:pt x="460" y="491"/>
                      <a:pt x="588" y="368"/>
                      <a:pt x="562" y="207"/>
                    </a:cubicBezTo>
                    <a:cubicBezTo>
                      <a:pt x="545" y="87"/>
                      <a:pt x="439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1417;p45"/>
              <p:cNvSpPr/>
              <p:nvPr/>
            </p:nvSpPr>
            <p:spPr>
              <a:xfrm>
                <a:off x="6149975" y="37464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2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69" y="490"/>
                      <a:pt x="317" y="490"/>
                    </a:cubicBezTo>
                    <a:cubicBezTo>
                      <a:pt x="456" y="490"/>
                      <a:pt x="584" y="365"/>
                      <a:pt x="561" y="204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1418;p45"/>
              <p:cNvSpPr/>
              <p:nvPr/>
            </p:nvSpPr>
            <p:spPr>
              <a:xfrm>
                <a:off x="6120125" y="37511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1419;p45"/>
              <p:cNvSpPr/>
              <p:nvPr/>
            </p:nvSpPr>
            <p:spPr>
              <a:xfrm>
                <a:off x="6090275" y="3755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1" y="86"/>
                      <a:pt x="440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1420;p45"/>
              <p:cNvSpPr/>
              <p:nvPr/>
            </p:nvSpPr>
            <p:spPr>
              <a:xfrm>
                <a:off x="6060425" y="37605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4" y="490"/>
                      <a:pt x="322" y="490"/>
                    </a:cubicBezTo>
                    <a:cubicBezTo>
                      <a:pt x="460" y="490"/>
                      <a:pt x="587" y="368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1421;p45"/>
              <p:cNvSpPr/>
              <p:nvPr/>
            </p:nvSpPr>
            <p:spPr>
              <a:xfrm>
                <a:off x="6030650" y="3765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4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1422;p45"/>
              <p:cNvSpPr/>
              <p:nvPr/>
            </p:nvSpPr>
            <p:spPr>
              <a:xfrm>
                <a:off x="6000800" y="37700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6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1423;p45"/>
              <p:cNvSpPr/>
              <p:nvPr/>
            </p:nvSpPr>
            <p:spPr>
              <a:xfrm>
                <a:off x="5970950" y="37747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1424;p45"/>
              <p:cNvSpPr/>
              <p:nvPr/>
            </p:nvSpPr>
            <p:spPr>
              <a:xfrm>
                <a:off x="5941175" y="37794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2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1425;p45"/>
              <p:cNvSpPr/>
              <p:nvPr/>
            </p:nvSpPr>
            <p:spPr>
              <a:xfrm>
                <a:off x="5911325" y="3784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1426;p45"/>
              <p:cNvSpPr/>
              <p:nvPr/>
            </p:nvSpPr>
            <p:spPr>
              <a:xfrm>
                <a:off x="5881475" y="3788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1427;p45"/>
              <p:cNvSpPr/>
              <p:nvPr/>
            </p:nvSpPr>
            <p:spPr>
              <a:xfrm>
                <a:off x="5853000" y="37935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9" y="1"/>
                      <a:pt x="0" y="123"/>
                      <a:pt x="24" y="285"/>
                    </a:cubicBezTo>
                    <a:cubicBezTo>
                      <a:pt x="44" y="405"/>
                      <a:pt x="150" y="491"/>
                      <a:pt x="271" y="491"/>
                    </a:cubicBezTo>
                    <a:cubicBezTo>
                      <a:pt x="282" y="491"/>
                      <a:pt x="294" y="490"/>
                      <a:pt x="306" y="489"/>
                    </a:cubicBezTo>
                    <a:cubicBezTo>
                      <a:pt x="519" y="454"/>
                      <a:pt x="585" y="175"/>
                      <a:pt x="409" y="47"/>
                    </a:cubicBezTo>
                    <a:cubicBezTo>
                      <a:pt x="365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1428;p45"/>
              <p:cNvSpPr/>
              <p:nvPr/>
            </p:nvSpPr>
            <p:spPr>
              <a:xfrm>
                <a:off x="6176350" y="37118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8" y="0"/>
                    </a:moveTo>
                    <a:cubicBezTo>
                      <a:pt x="129" y="0"/>
                      <a:pt x="1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6" y="15"/>
                      <a:pt x="317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1429;p45"/>
              <p:cNvSpPr/>
              <p:nvPr/>
            </p:nvSpPr>
            <p:spPr>
              <a:xfrm>
                <a:off x="6145175" y="37165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4" y="475"/>
                      <a:pt x="274" y="490"/>
                      <a:pt x="321" y="490"/>
                    </a:cubicBezTo>
                    <a:cubicBezTo>
                      <a:pt x="460" y="490"/>
                      <a:pt x="587" y="366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1430;p45"/>
              <p:cNvSpPr/>
              <p:nvPr/>
            </p:nvSpPr>
            <p:spPr>
              <a:xfrm>
                <a:off x="6115425" y="37212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5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1431;p45"/>
              <p:cNvSpPr/>
              <p:nvPr/>
            </p:nvSpPr>
            <p:spPr>
              <a:xfrm>
                <a:off x="6085575" y="37259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1432;p45"/>
              <p:cNvSpPr/>
              <p:nvPr/>
            </p:nvSpPr>
            <p:spPr>
              <a:xfrm>
                <a:off x="6055725" y="37307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9" y="488"/>
                      <a:pt x="587" y="365"/>
                      <a:pt x="561" y="204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1433;p45"/>
              <p:cNvSpPr/>
              <p:nvPr/>
            </p:nvSpPr>
            <p:spPr>
              <a:xfrm>
                <a:off x="6025950" y="373545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4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1434;p45"/>
              <p:cNvSpPr/>
              <p:nvPr/>
            </p:nvSpPr>
            <p:spPr>
              <a:xfrm>
                <a:off x="5996100" y="37401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1435;p45"/>
              <p:cNvSpPr/>
              <p:nvPr/>
            </p:nvSpPr>
            <p:spPr>
              <a:xfrm>
                <a:off x="5966250" y="3744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1436;p45"/>
              <p:cNvSpPr/>
              <p:nvPr/>
            </p:nvSpPr>
            <p:spPr>
              <a:xfrm>
                <a:off x="5936400" y="37495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9" y="37"/>
                      <a:pt x="0" y="313"/>
                      <a:pt x="179" y="441"/>
                    </a:cubicBezTo>
                    <a:cubicBezTo>
                      <a:pt x="224" y="475"/>
                      <a:pt x="274" y="489"/>
                      <a:pt x="322" y="489"/>
                    </a:cubicBezTo>
                    <a:cubicBezTo>
                      <a:pt x="460" y="489"/>
                      <a:pt x="587" y="367"/>
                      <a:pt x="561" y="206"/>
                    </a:cubicBezTo>
                    <a:cubicBezTo>
                      <a:pt x="544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1437;p45"/>
              <p:cNvSpPr/>
              <p:nvPr/>
            </p:nvSpPr>
            <p:spPr>
              <a:xfrm>
                <a:off x="5906625" y="37543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69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1438;p45"/>
              <p:cNvSpPr/>
              <p:nvPr/>
            </p:nvSpPr>
            <p:spPr>
              <a:xfrm>
                <a:off x="5876775" y="37590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70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1439;p45"/>
              <p:cNvSpPr/>
              <p:nvPr/>
            </p:nvSpPr>
            <p:spPr>
              <a:xfrm>
                <a:off x="6141800" y="3686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1" y="125"/>
                      <a:pt x="26" y="283"/>
                    </a:cubicBezTo>
                    <a:cubicBezTo>
                      <a:pt x="46" y="405"/>
                      <a:pt x="149" y="490"/>
                      <a:pt x="268" y="490"/>
                    </a:cubicBezTo>
                    <a:cubicBezTo>
                      <a:pt x="281" y="490"/>
                      <a:pt x="295" y="489"/>
                      <a:pt x="308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1440;p45"/>
              <p:cNvSpPr/>
              <p:nvPr/>
            </p:nvSpPr>
            <p:spPr>
              <a:xfrm>
                <a:off x="6112025" y="36914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68" y="0"/>
                    </a:moveTo>
                    <a:cubicBezTo>
                      <a:pt x="128" y="0"/>
                      <a:pt x="1" y="123"/>
                      <a:pt x="26" y="284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18" y="454"/>
                      <a:pt x="587" y="175"/>
                      <a:pt x="409" y="46"/>
                    </a:cubicBezTo>
                    <a:cubicBezTo>
                      <a:pt x="364" y="14"/>
                      <a:pt x="315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1441;p45"/>
              <p:cNvSpPr/>
              <p:nvPr/>
            </p:nvSpPr>
            <p:spPr>
              <a:xfrm>
                <a:off x="6080850" y="369620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7" y="35"/>
                      <a:pt x="1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8" y="488"/>
                      <a:pt x="588" y="365"/>
                      <a:pt x="562" y="204"/>
                    </a:cubicBezTo>
                    <a:cubicBezTo>
                      <a:pt x="542" y="86"/>
                      <a:pt x="439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1442;p45"/>
              <p:cNvSpPr/>
              <p:nvPr/>
            </p:nvSpPr>
            <p:spPr>
              <a:xfrm>
                <a:off x="6051025" y="37009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1443;p45"/>
              <p:cNvSpPr/>
              <p:nvPr/>
            </p:nvSpPr>
            <p:spPr>
              <a:xfrm>
                <a:off x="6021175" y="37056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1444;p45"/>
              <p:cNvSpPr/>
              <p:nvPr/>
            </p:nvSpPr>
            <p:spPr>
              <a:xfrm>
                <a:off x="5991400" y="37103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8" y="490"/>
                      <a:pt x="584" y="368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1445;p45"/>
              <p:cNvSpPr/>
              <p:nvPr/>
            </p:nvSpPr>
            <p:spPr>
              <a:xfrm>
                <a:off x="5961550" y="3715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1446;p45"/>
              <p:cNvSpPr/>
              <p:nvPr/>
            </p:nvSpPr>
            <p:spPr>
              <a:xfrm>
                <a:off x="5931700" y="37197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1" y="474"/>
                      <a:pt x="270" y="489"/>
                      <a:pt x="318" y="489"/>
                    </a:cubicBezTo>
                    <a:cubicBezTo>
                      <a:pt x="459" y="489"/>
                      <a:pt x="587" y="366"/>
                      <a:pt x="561" y="204"/>
                    </a:cubicBezTo>
                    <a:cubicBezTo>
                      <a:pt x="541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1447;p45"/>
              <p:cNvSpPr/>
              <p:nvPr/>
            </p:nvSpPr>
            <p:spPr>
              <a:xfrm>
                <a:off x="5903250" y="3724450"/>
                <a:ext cx="14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0" extrusionOk="0">
                    <a:moveTo>
                      <a:pt x="265" y="1"/>
                    </a:moveTo>
                    <a:cubicBezTo>
                      <a:pt x="126" y="1"/>
                      <a:pt x="0" y="123"/>
                      <a:pt x="26" y="284"/>
                    </a:cubicBezTo>
                    <a:cubicBezTo>
                      <a:pt x="43" y="404"/>
                      <a:pt x="149" y="490"/>
                      <a:pt x="269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4" y="174"/>
                      <a:pt x="408" y="49"/>
                    </a:cubicBezTo>
                    <a:cubicBezTo>
                      <a:pt x="363" y="16"/>
                      <a:pt x="31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1448;p45"/>
              <p:cNvSpPr/>
              <p:nvPr/>
            </p:nvSpPr>
            <p:spPr>
              <a:xfrm>
                <a:off x="5878725" y="3731925"/>
                <a:ext cx="887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79" extrusionOk="0">
                    <a:moveTo>
                      <a:pt x="258" y="0"/>
                    </a:moveTo>
                    <a:lnTo>
                      <a:pt x="258" y="0"/>
                    </a:lnTo>
                    <a:cubicBezTo>
                      <a:pt x="167" y="123"/>
                      <a:pt x="82" y="245"/>
                      <a:pt x="1" y="373"/>
                    </a:cubicBezTo>
                    <a:cubicBezTo>
                      <a:pt x="17" y="377"/>
                      <a:pt x="35" y="379"/>
                      <a:pt x="53" y="379"/>
                    </a:cubicBezTo>
                    <a:cubicBezTo>
                      <a:pt x="66" y="379"/>
                      <a:pt x="79" y="378"/>
                      <a:pt x="92" y="377"/>
                    </a:cubicBezTo>
                    <a:cubicBezTo>
                      <a:pt x="267" y="348"/>
                      <a:pt x="355" y="148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1449;p45"/>
              <p:cNvSpPr/>
              <p:nvPr/>
            </p:nvSpPr>
            <p:spPr>
              <a:xfrm>
                <a:off x="6107425" y="3661650"/>
                <a:ext cx="138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89" extrusionOk="0">
                    <a:moveTo>
                      <a:pt x="254" y="0"/>
                    </a:moveTo>
                    <a:cubicBezTo>
                      <a:pt x="245" y="0"/>
                      <a:pt x="235" y="0"/>
                      <a:pt x="223" y="4"/>
                    </a:cubicBezTo>
                    <a:cubicBezTo>
                      <a:pt x="91" y="22"/>
                      <a:pt x="0" y="148"/>
                      <a:pt x="19" y="282"/>
                    </a:cubicBezTo>
                    <a:cubicBezTo>
                      <a:pt x="40" y="406"/>
                      <a:pt x="147" y="488"/>
                      <a:pt x="260" y="488"/>
                    </a:cubicBezTo>
                    <a:cubicBezTo>
                      <a:pt x="299" y="488"/>
                      <a:pt x="339" y="479"/>
                      <a:pt x="376" y="458"/>
                    </a:cubicBezTo>
                    <a:cubicBezTo>
                      <a:pt x="527" y="380"/>
                      <a:pt x="552" y="176"/>
                      <a:pt x="427" y="63"/>
                    </a:cubicBezTo>
                    <a:cubicBezTo>
                      <a:pt x="370" y="41"/>
                      <a:pt x="314" y="19"/>
                      <a:pt x="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1450;p45"/>
              <p:cNvSpPr/>
              <p:nvPr/>
            </p:nvSpPr>
            <p:spPr>
              <a:xfrm>
                <a:off x="6077475" y="3666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6" y="1"/>
                    </a:moveTo>
                    <a:cubicBezTo>
                      <a:pt x="127" y="1"/>
                      <a:pt x="1" y="123"/>
                      <a:pt x="26" y="284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18" y="453"/>
                      <a:pt x="587" y="177"/>
                      <a:pt x="409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1451;p45"/>
              <p:cNvSpPr/>
              <p:nvPr/>
            </p:nvSpPr>
            <p:spPr>
              <a:xfrm>
                <a:off x="6047625" y="36710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1452;p45"/>
              <p:cNvSpPr/>
              <p:nvPr/>
            </p:nvSpPr>
            <p:spPr>
              <a:xfrm>
                <a:off x="6017775" y="36757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1453;p45"/>
              <p:cNvSpPr/>
              <p:nvPr/>
            </p:nvSpPr>
            <p:spPr>
              <a:xfrm>
                <a:off x="5987975" y="3680475"/>
                <a:ext cx="14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89" extrusionOk="0">
                    <a:moveTo>
                      <a:pt x="269" y="0"/>
                    </a:moveTo>
                    <a:cubicBezTo>
                      <a:pt x="129" y="0"/>
                      <a:pt x="1" y="123"/>
                      <a:pt x="24" y="285"/>
                    </a:cubicBezTo>
                    <a:cubicBezTo>
                      <a:pt x="44" y="403"/>
                      <a:pt x="148" y="489"/>
                      <a:pt x="266" y="489"/>
                    </a:cubicBezTo>
                    <a:cubicBezTo>
                      <a:pt x="279" y="489"/>
                      <a:pt x="293" y="487"/>
                      <a:pt x="306" y="485"/>
                    </a:cubicBezTo>
                    <a:cubicBezTo>
                      <a:pt x="520" y="454"/>
                      <a:pt x="585" y="175"/>
                      <a:pt x="410" y="47"/>
                    </a:cubicBezTo>
                    <a:cubicBezTo>
                      <a:pt x="365" y="15"/>
                      <a:pt x="316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1454;p45"/>
              <p:cNvSpPr/>
              <p:nvPr/>
            </p:nvSpPr>
            <p:spPr>
              <a:xfrm>
                <a:off x="5958150" y="36852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1"/>
                    </a:moveTo>
                    <a:cubicBezTo>
                      <a:pt x="127" y="1"/>
                      <a:pt x="1" y="123"/>
                      <a:pt x="27" y="284"/>
                    </a:cubicBezTo>
                    <a:cubicBezTo>
                      <a:pt x="44" y="404"/>
                      <a:pt x="149" y="490"/>
                      <a:pt x="270" y="490"/>
                    </a:cubicBezTo>
                    <a:cubicBezTo>
                      <a:pt x="282" y="490"/>
                      <a:pt x="294" y="489"/>
                      <a:pt x="305" y="487"/>
                    </a:cubicBezTo>
                    <a:cubicBezTo>
                      <a:pt x="522" y="453"/>
                      <a:pt x="587" y="174"/>
                      <a:pt x="412" y="49"/>
                    </a:cubicBezTo>
                    <a:cubicBezTo>
                      <a:pt x="366" y="16"/>
                      <a:pt x="31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1455;p45"/>
              <p:cNvSpPr/>
              <p:nvPr/>
            </p:nvSpPr>
            <p:spPr>
              <a:xfrm>
                <a:off x="5928300" y="36899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9" y="1"/>
                      <a:pt x="1" y="123"/>
                      <a:pt x="27" y="284"/>
                    </a:cubicBezTo>
                    <a:cubicBezTo>
                      <a:pt x="46" y="403"/>
                      <a:pt x="150" y="491"/>
                      <a:pt x="267" y="491"/>
                    </a:cubicBezTo>
                    <a:cubicBezTo>
                      <a:pt x="280" y="491"/>
                      <a:pt x="293" y="490"/>
                      <a:pt x="305" y="487"/>
                    </a:cubicBezTo>
                    <a:cubicBezTo>
                      <a:pt x="522" y="453"/>
                      <a:pt x="587" y="177"/>
                      <a:pt x="412" y="49"/>
                    </a:cubicBezTo>
                    <a:cubicBezTo>
                      <a:pt x="367" y="16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1456;p45"/>
              <p:cNvSpPr/>
              <p:nvPr/>
            </p:nvSpPr>
            <p:spPr>
              <a:xfrm>
                <a:off x="5907250" y="3703100"/>
                <a:ext cx="35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35" extrusionOk="0">
                    <a:moveTo>
                      <a:pt x="141" y="0"/>
                    </a:moveTo>
                    <a:cubicBezTo>
                      <a:pt x="94" y="44"/>
                      <a:pt x="47" y="91"/>
                      <a:pt x="0" y="135"/>
                    </a:cubicBezTo>
                    <a:cubicBezTo>
                      <a:pt x="63" y="113"/>
                      <a:pt x="116" y="63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1457;p45"/>
              <p:cNvSpPr/>
              <p:nvPr/>
            </p:nvSpPr>
            <p:spPr>
              <a:xfrm>
                <a:off x="6044125" y="3649975"/>
                <a:ext cx="10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39" extrusionOk="0">
                    <a:moveTo>
                      <a:pt x="0" y="1"/>
                    </a:moveTo>
                    <a:cubicBezTo>
                      <a:pt x="38" y="85"/>
                      <a:pt x="124" y="139"/>
                      <a:pt x="216" y="139"/>
                    </a:cubicBezTo>
                    <a:cubicBezTo>
                      <a:pt x="230" y="139"/>
                      <a:pt x="243" y="138"/>
                      <a:pt x="257" y="135"/>
                    </a:cubicBezTo>
                    <a:cubicBezTo>
                      <a:pt x="332" y="123"/>
                      <a:pt x="398" y="76"/>
                      <a:pt x="436" y="7"/>
                    </a:cubicBezTo>
                    <a:cubicBezTo>
                      <a:pt x="320" y="4"/>
                      <a:pt x="207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1458;p45"/>
              <p:cNvSpPr/>
              <p:nvPr/>
            </p:nvSpPr>
            <p:spPr>
              <a:xfrm>
                <a:off x="6013725" y="3651000"/>
                <a:ext cx="126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88" extrusionOk="0">
                    <a:moveTo>
                      <a:pt x="483" y="0"/>
                    </a:moveTo>
                    <a:cubicBezTo>
                      <a:pt x="320" y="19"/>
                      <a:pt x="157" y="41"/>
                      <a:pt x="0" y="66"/>
                    </a:cubicBezTo>
                    <a:cubicBezTo>
                      <a:pt x="0" y="72"/>
                      <a:pt x="0" y="75"/>
                      <a:pt x="0" y="82"/>
                    </a:cubicBezTo>
                    <a:cubicBezTo>
                      <a:pt x="20" y="202"/>
                      <a:pt x="126" y="288"/>
                      <a:pt x="245" y="288"/>
                    </a:cubicBezTo>
                    <a:cubicBezTo>
                      <a:pt x="256" y="288"/>
                      <a:pt x="268" y="287"/>
                      <a:pt x="279" y="285"/>
                    </a:cubicBezTo>
                    <a:cubicBezTo>
                      <a:pt x="414" y="263"/>
                      <a:pt x="505" y="138"/>
                      <a:pt x="483" y="3"/>
                    </a:cubicBezTo>
                    <a:cubicBezTo>
                      <a:pt x="483" y="3"/>
                      <a:pt x="483" y="3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1459;p45"/>
              <p:cNvSpPr/>
              <p:nvPr/>
            </p:nvSpPr>
            <p:spPr>
              <a:xfrm>
                <a:off x="5984575" y="3656400"/>
                <a:ext cx="117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61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305" y="41"/>
                      <a:pt x="151" y="85"/>
                      <a:pt x="1" y="135"/>
                    </a:cubicBezTo>
                    <a:cubicBezTo>
                      <a:pt x="45" y="212"/>
                      <a:pt x="127" y="260"/>
                      <a:pt x="215" y="260"/>
                    </a:cubicBezTo>
                    <a:cubicBezTo>
                      <a:pt x="227" y="260"/>
                      <a:pt x="239" y="259"/>
                      <a:pt x="251" y="257"/>
                    </a:cubicBezTo>
                    <a:cubicBezTo>
                      <a:pt x="377" y="236"/>
                      <a:pt x="467" y="126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1460;p45"/>
            <p:cNvSpPr/>
            <p:nvPr/>
          </p:nvSpPr>
          <p:spPr>
            <a:xfrm>
              <a:off x="1790858" y="1371082"/>
              <a:ext cx="608414" cy="554298"/>
            </a:xfrm>
            <a:custGeom>
              <a:avLst/>
              <a:gdLst/>
              <a:ahLst/>
              <a:cxnLst/>
              <a:rect l="l" t="t" r="r" b="b"/>
              <a:pathLst>
                <a:path w="6296" h="5736" extrusionOk="0">
                  <a:moveTo>
                    <a:pt x="3148" y="1"/>
                  </a:moveTo>
                  <a:cubicBezTo>
                    <a:pt x="2414" y="1"/>
                    <a:pt x="1681" y="281"/>
                    <a:pt x="1121" y="841"/>
                  </a:cubicBezTo>
                  <a:cubicBezTo>
                    <a:pt x="0" y="1961"/>
                    <a:pt x="0" y="3776"/>
                    <a:pt x="1121" y="4895"/>
                  </a:cubicBezTo>
                  <a:cubicBezTo>
                    <a:pt x="1681" y="5456"/>
                    <a:pt x="2414" y="5736"/>
                    <a:pt x="3148" y="5736"/>
                  </a:cubicBezTo>
                  <a:cubicBezTo>
                    <a:pt x="3882" y="5736"/>
                    <a:pt x="4615" y="5456"/>
                    <a:pt x="5175" y="4895"/>
                  </a:cubicBezTo>
                  <a:cubicBezTo>
                    <a:pt x="6296" y="3776"/>
                    <a:pt x="6296" y="1961"/>
                    <a:pt x="5175" y="841"/>
                  </a:cubicBezTo>
                  <a:cubicBezTo>
                    <a:pt x="4615" y="281"/>
                    <a:pt x="3882" y="1"/>
                    <a:pt x="3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11462;p45"/>
          <p:cNvGrpSpPr/>
          <p:nvPr/>
        </p:nvGrpSpPr>
        <p:grpSpPr>
          <a:xfrm>
            <a:off x="7422471" y="1710507"/>
            <a:ext cx="3331276" cy="2820549"/>
            <a:chOff x="4247698" y="1366415"/>
            <a:chExt cx="665673" cy="563617"/>
          </a:xfrm>
        </p:grpSpPr>
        <p:grpSp>
          <p:nvGrpSpPr>
            <p:cNvPr id="324" name="Google Shape;11463;p45"/>
            <p:cNvGrpSpPr/>
            <p:nvPr/>
          </p:nvGrpSpPr>
          <p:grpSpPr>
            <a:xfrm>
              <a:off x="4342855" y="1366415"/>
              <a:ext cx="570516" cy="563617"/>
              <a:chOff x="5853000" y="3649975"/>
              <a:chExt cx="390150" cy="399275"/>
            </a:xfrm>
          </p:grpSpPr>
          <p:sp>
            <p:nvSpPr>
              <p:cNvPr id="330" name="Google Shape;11464;p45"/>
              <p:cNvSpPr/>
              <p:nvPr/>
            </p:nvSpPr>
            <p:spPr>
              <a:xfrm>
                <a:off x="6134850" y="4024300"/>
                <a:ext cx="77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74" extrusionOk="0">
                    <a:moveTo>
                      <a:pt x="238" y="1"/>
                    </a:moveTo>
                    <a:cubicBezTo>
                      <a:pt x="224" y="1"/>
                      <a:pt x="211" y="2"/>
                      <a:pt x="198" y="4"/>
                    </a:cubicBezTo>
                    <a:cubicBezTo>
                      <a:pt x="104" y="16"/>
                      <a:pt x="28" y="82"/>
                      <a:pt x="0" y="173"/>
                    </a:cubicBezTo>
                    <a:cubicBezTo>
                      <a:pt x="107" y="123"/>
                      <a:pt x="210" y="67"/>
                      <a:pt x="310" y="10"/>
                    </a:cubicBezTo>
                    <a:cubicBezTo>
                      <a:pt x="286" y="4"/>
                      <a:pt x="262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1465;p45"/>
              <p:cNvSpPr/>
              <p:nvPr/>
            </p:nvSpPr>
            <p:spPr>
              <a:xfrm>
                <a:off x="6103750" y="4028975"/>
                <a:ext cx="13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38" extrusionOk="0">
                    <a:moveTo>
                      <a:pt x="285" y="1"/>
                    </a:moveTo>
                    <a:cubicBezTo>
                      <a:pt x="244" y="1"/>
                      <a:pt x="202" y="11"/>
                      <a:pt x="163" y="33"/>
                    </a:cubicBezTo>
                    <a:cubicBezTo>
                      <a:pt x="16" y="121"/>
                      <a:pt x="0" y="328"/>
                      <a:pt x="135" y="437"/>
                    </a:cubicBezTo>
                    <a:cubicBezTo>
                      <a:pt x="266" y="394"/>
                      <a:pt x="395" y="350"/>
                      <a:pt x="523" y="300"/>
                    </a:cubicBezTo>
                    <a:cubicBezTo>
                      <a:pt x="530" y="268"/>
                      <a:pt x="533" y="237"/>
                      <a:pt x="527" y="209"/>
                    </a:cubicBezTo>
                    <a:cubicBezTo>
                      <a:pt x="508" y="8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1466;p45"/>
              <p:cNvSpPr/>
              <p:nvPr/>
            </p:nvSpPr>
            <p:spPr>
              <a:xfrm>
                <a:off x="6073025" y="4033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8"/>
                      <a:pt x="1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2" y="208"/>
                    </a:cubicBezTo>
                    <a:cubicBezTo>
                      <a:pt x="545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1467;p45"/>
              <p:cNvSpPr/>
              <p:nvPr/>
            </p:nvSpPr>
            <p:spPr>
              <a:xfrm>
                <a:off x="6044050" y="4038400"/>
                <a:ext cx="13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34" extrusionOk="0">
                    <a:moveTo>
                      <a:pt x="286" y="0"/>
                    </a:moveTo>
                    <a:cubicBezTo>
                      <a:pt x="245" y="0"/>
                      <a:pt x="204" y="10"/>
                      <a:pt x="166" y="32"/>
                    </a:cubicBezTo>
                    <a:cubicBezTo>
                      <a:pt x="16" y="120"/>
                      <a:pt x="0" y="327"/>
                      <a:pt x="132" y="433"/>
                    </a:cubicBezTo>
                    <a:cubicBezTo>
                      <a:pt x="238" y="433"/>
                      <a:pt x="345" y="430"/>
                      <a:pt x="451" y="427"/>
                    </a:cubicBezTo>
                    <a:cubicBezTo>
                      <a:pt x="514" y="371"/>
                      <a:pt x="542" y="289"/>
                      <a:pt x="530" y="208"/>
                    </a:cubicBezTo>
                    <a:cubicBezTo>
                      <a:pt x="509" y="82"/>
                      <a:pt x="400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1468;p45"/>
              <p:cNvSpPr/>
              <p:nvPr/>
            </p:nvSpPr>
            <p:spPr>
              <a:xfrm>
                <a:off x="6015750" y="4043125"/>
                <a:ext cx="117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0" extrusionOk="0">
                    <a:moveTo>
                      <a:pt x="223" y="1"/>
                    </a:moveTo>
                    <a:cubicBezTo>
                      <a:pt x="212" y="1"/>
                      <a:pt x="200" y="1"/>
                      <a:pt x="189" y="3"/>
                    </a:cubicBezTo>
                    <a:cubicBezTo>
                      <a:pt x="104" y="19"/>
                      <a:pt x="32" y="72"/>
                      <a:pt x="1" y="153"/>
                    </a:cubicBezTo>
                    <a:cubicBezTo>
                      <a:pt x="154" y="175"/>
                      <a:pt x="311" y="194"/>
                      <a:pt x="468" y="210"/>
                    </a:cubicBezTo>
                    <a:cubicBezTo>
                      <a:pt x="468" y="210"/>
                      <a:pt x="468" y="207"/>
                      <a:pt x="468" y="207"/>
                    </a:cubicBezTo>
                    <a:cubicBezTo>
                      <a:pt x="448" y="87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1469;p45"/>
              <p:cNvSpPr/>
              <p:nvPr/>
            </p:nvSpPr>
            <p:spPr>
              <a:xfrm>
                <a:off x="6190625" y="3986300"/>
                <a:ext cx="1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5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32" y="17"/>
                      <a:pt x="16" y="35"/>
                      <a:pt x="0" y="54"/>
                    </a:cubicBezTo>
                    <a:cubicBezTo>
                      <a:pt x="19" y="35"/>
                      <a:pt x="35" y="20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1470;p45"/>
              <p:cNvSpPr/>
              <p:nvPr/>
            </p:nvSpPr>
            <p:spPr>
              <a:xfrm>
                <a:off x="6157800" y="39897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3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5"/>
                      <a:pt x="0" y="314"/>
                      <a:pt x="179" y="443"/>
                    </a:cubicBezTo>
                    <a:cubicBezTo>
                      <a:pt x="224" y="475"/>
                      <a:pt x="272" y="489"/>
                      <a:pt x="320" y="489"/>
                    </a:cubicBezTo>
                    <a:cubicBezTo>
                      <a:pt x="459" y="489"/>
                      <a:pt x="587" y="366"/>
                      <a:pt x="561" y="205"/>
                    </a:cubicBezTo>
                    <a:cubicBezTo>
                      <a:pt x="544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1471;p45"/>
              <p:cNvSpPr/>
              <p:nvPr/>
            </p:nvSpPr>
            <p:spPr>
              <a:xfrm>
                <a:off x="6128025" y="39944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1472;p45"/>
              <p:cNvSpPr/>
              <p:nvPr/>
            </p:nvSpPr>
            <p:spPr>
              <a:xfrm>
                <a:off x="6098175" y="39991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2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1473;p45"/>
              <p:cNvSpPr/>
              <p:nvPr/>
            </p:nvSpPr>
            <p:spPr>
              <a:xfrm>
                <a:off x="6069650" y="4003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7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1474;p45"/>
              <p:cNvSpPr/>
              <p:nvPr/>
            </p:nvSpPr>
            <p:spPr>
              <a:xfrm>
                <a:off x="6038550" y="40085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5" y="1"/>
                    </a:moveTo>
                    <a:cubicBezTo>
                      <a:pt x="303" y="1"/>
                      <a:pt x="292" y="1"/>
                      <a:pt x="280" y="3"/>
                    </a:cubicBezTo>
                    <a:cubicBezTo>
                      <a:pt x="67" y="38"/>
                      <a:pt x="1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8" y="490"/>
                      <a:pt x="585" y="367"/>
                      <a:pt x="562" y="207"/>
                    </a:cubicBezTo>
                    <a:cubicBezTo>
                      <a:pt x="542" y="87"/>
                      <a:pt x="436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1475;p45"/>
              <p:cNvSpPr/>
              <p:nvPr/>
            </p:nvSpPr>
            <p:spPr>
              <a:xfrm>
                <a:off x="6008700" y="40133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6"/>
                      <a:pt x="1" y="314"/>
                      <a:pt x="176" y="443"/>
                    </a:cubicBezTo>
                    <a:cubicBezTo>
                      <a:pt x="221" y="475"/>
                      <a:pt x="270" y="489"/>
                      <a:pt x="318" y="489"/>
                    </a:cubicBezTo>
                    <a:cubicBezTo>
                      <a:pt x="458" y="489"/>
                      <a:pt x="587" y="366"/>
                      <a:pt x="562" y="205"/>
                    </a:cubicBezTo>
                    <a:cubicBezTo>
                      <a:pt x="54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1476;p45"/>
              <p:cNvSpPr/>
              <p:nvPr/>
            </p:nvSpPr>
            <p:spPr>
              <a:xfrm>
                <a:off x="5978850" y="40180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9"/>
                      <a:pt x="1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2" y="208"/>
                    </a:cubicBezTo>
                    <a:cubicBezTo>
                      <a:pt x="542" y="87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1477;p45"/>
              <p:cNvSpPr/>
              <p:nvPr/>
            </p:nvSpPr>
            <p:spPr>
              <a:xfrm>
                <a:off x="5951900" y="4022750"/>
                <a:ext cx="1130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330" extrusionOk="0">
                    <a:moveTo>
                      <a:pt x="205" y="1"/>
                    </a:moveTo>
                    <a:cubicBezTo>
                      <a:pt x="128" y="1"/>
                      <a:pt x="51" y="36"/>
                      <a:pt x="1" y="113"/>
                    </a:cubicBezTo>
                    <a:cubicBezTo>
                      <a:pt x="142" y="188"/>
                      <a:pt x="289" y="260"/>
                      <a:pt x="436" y="329"/>
                    </a:cubicBezTo>
                    <a:cubicBezTo>
                      <a:pt x="449" y="288"/>
                      <a:pt x="452" y="248"/>
                      <a:pt x="446" y="207"/>
                    </a:cubicBezTo>
                    <a:cubicBezTo>
                      <a:pt x="425" y="75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1478;p45"/>
              <p:cNvSpPr/>
              <p:nvPr/>
            </p:nvSpPr>
            <p:spPr>
              <a:xfrm>
                <a:off x="6214450" y="3950975"/>
                <a:ext cx="40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6" extrusionOk="0">
                    <a:moveTo>
                      <a:pt x="160" y="1"/>
                    </a:moveTo>
                    <a:lnTo>
                      <a:pt x="160" y="1"/>
                    </a:lnTo>
                    <a:cubicBezTo>
                      <a:pt x="63" y="38"/>
                      <a:pt x="0" y="138"/>
                      <a:pt x="10" y="245"/>
                    </a:cubicBezTo>
                    <a:cubicBezTo>
                      <a:pt x="63" y="164"/>
                      <a:pt x="113" y="82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1479;p45"/>
              <p:cNvSpPr/>
              <p:nvPr/>
            </p:nvSpPr>
            <p:spPr>
              <a:xfrm>
                <a:off x="6182950" y="39552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1480;p45"/>
              <p:cNvSpPr/>
              <p:nvPr/>
            </p:nvSpPr>
            <p:spPr>
              <a:xfrm>
                <a:off x="6154425" y="3959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5" y="405"/>
                      <a:pt x="149" y="491"/>
                      <a:pt x="265" y="491"/>
                    </a:cubicBezTo>
                    <a:cubicBezTo>
                      <a:pt x="278" y="491"/>
                      <a:pt x="291" y="490"/>
                      <a:pt x="305" y="488"/>
                    </a:cubicBezTo>
                    <a:cubicBezTo>
                      <a:pt x="521" y="453"/>
                      <a:pt x="587" y="177"/>
                      <a:pt x="411" y="49"/>
                    </a:cubicBezTo>
                    <a:cubicBezTo>
                      <a:pt x="366" y="16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1481;p45"/>
              <p:cNvSpPr/>
              <p:nvPr/>
            </p:nvSpPr>
            <p:spPr>
              <a:xfrm>
                <a:off x="6124625" y="39646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7" y="0"/>
                    </a:moveTo>
                    <a:cubicBezTo>
                      <a:pt x="128" y="0"/>
                      <a:pt x="0" y="124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1482;p45"/>
              <p:cNvSpPr/>
              <p:nvPr/>
            </p:nvSpPr>
            <p:spPr>
              <a:xfrm>
                <a:off x="6094800" y="39693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1483;p45"/>
              <p:cNvSpPr/>
              <p:nvPr/>
            </p:nvSpPr>
            <p:spPr>
              <a:xfrm>
                <a:off x="6064950" y="397402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1"/>
                    </a:moveTo>
                    <a:cubicBezTo>
                      <a:pt x="130" y="1"/>
                      <a:pt x="0" y="124"/>
                      <a:pt x="26" y="285"/>
                    </a:cubicBezTo>
                    <a:cubicBezTo>
                      <a:pt x="46" y="403"/>
                      <a:pt x="149" y="489"/>
                      <a:pt x="265" y="489"/>
                    </a:cubicBezTo>
                    <a:cubicBezTo>
                      <a:pt x="278" y="489"/>
                      <a:pt x="292" y="488"/>
                      <a:pt x="305" y="486"/>
                    </a:cubicBezTo>
                    <a:cubicBezTo>
                      <a:pt x="521" y="454"/>
                      <a:pt x="587" y="175"/>
                      <a:pt x="411" y="47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1484;p45"/>
              <p:cNvSpPr/>
              <p:nvPr/>
            </p:nvSpPr>
            <p:spPr>
              <a:xfrm>
                <a:off x="6035100" y="3978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1485;p45"/>
              <p:cNvSpPr/>
              <p:nvPr/>
            </p:nvSpPr>
            <p:spPr>
              <a:xfrm>
                <a:off x="6005325" y="39834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4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1486;p45"/>
              <p:cNvSpPr/>
              <p:nvPr/>
            </p:nvSpPr>
            <p:spPr>
              <a:xfrm>
                <a:off x="5975475" y="39881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1487;p45"/>
              <p:cNvSpPr/>
              <p:nvPr/>
            </p:nvSpPr>
            <p:spPr>
              <a:xfrm>
                <a:off x="5944300" y="39929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59" y="490"/>
                      <a:pt x="587" y="367"/>
                      <a:pt x="562" y="207"/>
                    </a:cubicBezTo>
                    <a:cubicBezTo>
                      <a:pt x="542" y="88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1488;p45"/>
              <p:cNvSpPr/>
              <p:nvPr/>
            </p:nvSpPr>
            <p:spPr>
              <a:xfrm>
                <a:off x="5916800" y="3997625"/>
                <a:ext cx="121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48" extrusionOk="0">
                    <a:moveTo>
                      <a:pt x="226" y="1"/>
                    </a:moveTo>
                    <a:cubicBezTo>
                      <a:pt x="134" y="1"/>
                      <a:pt x="42" y="51"/>
                      <a:pt x="1" y="156"/>
                    </a:cubicBezTo>
                    <a:cubicBezTo>
                      <a:pt x="120" y="256"/>
                      <a:pt x="239" y="353"/>
                      <a:pt x="364" y="447"/>
                    </a:cubicBezTo>
                    <a:cubicBezTo>
                      <a:pt x="443" y="394"/>
                      <a:pt x="483" y="300"/>
                      <a:pt x="468" y="206"/>
                    </a:cubicBezTo>
                    <a:cubicBezTo>
                      <a:pt x="447" y="73"/>
                      <a:pt x="337" y="1"/>
                      <a:pt x="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1489;p45"/>
              <p:cNvSpPr/>
              <p:nvPr/>
            </p:nvSpPr>
            <p:spPr>
              <a:xfrm>
                <a:off x="6208025" y="39206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1490;p45"/>
              <p:cNvSpPr/>
              <p:nvPr/>
            </p:nvSpPr>
            <p:spPr>
              <a:xfrm>
                <a:off x="6179575" y="3925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4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5" y="15"/>
                      <a:pt x="31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1491;p45"/>
              <p:cNvSpPr/>
              <p:nvPr/>
            </p:nvSpPr>
            <p:spPr>
              <a:xfrm>
                <a:off x="6149725" y="39300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5" y="404"/>
                      <a:pt x="149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1492;p45"/>
              <p:cNvSpPr/>
              <p:nvPr/>
            </p:nvSpPr>
            <p:spPr>
              <a:xfrm>
                <a:off x="6119875" y="3934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5"/>
                      <a:pt x="26" y="286"/>
                    </a:cubicBezTo>
                    <a:cubicBezTo>
                      <a:pt x="45" y="404"/>
                      <a:pt x="149" y="490"/>
                      <a:pt x="268" y="490"/>
                    </a:cubicBezTo>
                    <a:cubicBezTo>
                      <a:pt x="281" y="490"/>
                      <a:pt x="294" y="489"/>
                      <a:pt x="308" y="487"/>
                    </a:cubicBezTo>
                    <a:cubicBezTo>
                      <a:pt x="521" y="455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1493;p45"/>
              <p:cNvSpPr/>
              <p:nvPr/>
            </p:nvSpPr>
            <p:spPr>
              <a:xfrm>
                <a:off x="6090100" y="39395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3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1494;p45"/>
              <p:cNvSpPr/>
              <p:nvPr/>
            </p:nvSpPr>
            <p:spPr>
              <a:xfrm>
                <a:off x="6060250" y="3944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1495;p45"/>
              <p:cNvSpPr/>
              <p:nvPr/>
            </p:nvSpPr>
            <p:spPr>
              <a:xfrm>
                <a:off x="6030400" y="39489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1496;p45"/>
              <p:cNvSpPr/>
              <p:nvPr/>
            </p:nvSpPr>
            <p:spPr>
              <a:xfrm>
                <a:off x="6000600" y="39536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5" y="15"/>
                      <a:pt x="315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1497;p45"/>
              <p:cNvSpPr/>
              <p:nvPr/>
            </p:nvSpPr>
            <p:spPr>
              <a:xfrm>
                <a:off x="5970775" y="3958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2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1498;p45"/>
              <p:cNvSpPr/>
              <p:nvPr/>
            </p:nvSpPr>
            <p:spPr>
              <a:xfrm>
                <a:off x="5940925" y="396307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4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4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1499;p45"/>
              <p:cNvSpPr/>
              <p:nvPr/>
            </p:nvSpPr>
            <p:spPr>
              <a:xfrm>
                <a:off x="5909750" y="39678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5"/>
                      <a:pt x="562" y="204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1500;p45"/>
              <p:cNvSpPr/>
              <p:nvPr/>
            </p:nvSpPr>
            <p:spPr>
              <a:xfrm>
                <a:off x="5889150" y="3972675"/>
                <a:ext cx="49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3" y="79"/>
                      <a:pt x="129" y="160"/>
                      <a:pt x="195" y="239"/>
                    </a:cubicBezTo>
                    <a:cubicBezTo>
                      <a:pt x="198" y="123"/>
                      <a:pt x="113" y="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1501;p45"/>
              <p:cNvSpPr/>
              <p:nvPr/>
            </p:nvSpPr>
            <p:spPr>
              <a:xfrm>
                <a:off x="6233325" y="3886100"/>
                <a:ext cx="93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87" extrusionOk="0">
                    <a:moveTo>
                      <a:pt x="313" y="1"/>
                    </a:moveTo>
                    <a:cubicBezTo>
                      <a:pt x="301" y="1"/>
                      <a:pt x="288" y="2"/>
                      <a:pt x="276" y="4"/>
                    </a:cubicBezTo>
                    <a:cubicBezTo>
                      <a:pt x="4" y="48"/>
                      <a:pt x="0" y="436"/>
                      <a:pt x="270" y="487"/>
                    </a:cubicBezTo>
                    <a:cubicBezTo>
                      <a:pt x="311" y="327"/>
                      <a:pt x="345" y="170"/>
                      <a:pt x="373" y="7"/>
                    </a:cubicBezTo>
                    <a:cubicBezTo>
                      <a:pt x="354" y="3"/>
                      <a:pt x="333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1502;p45"/>
              <p:cNvSpPr/>
              <p:nvPr/>
            </p:nvSpPr>
            <p:spPr>
              <a:xfrm>
                <a:off x="6203325" y="38908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6" y="443"/>
                    </a:cubicBezTo>
                    <a:cubicBezTo>
                      <a:pt x="222" y="476"/>
                      <a:pt x="272" y="491"/>
                      <a:pt x="321" y="491"/>
                    </a:cubicBezTo>
                    <a:cubicBezTo>
                      <a:pt x="460" y="491"/>
                      <a:pt x="587" y="368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1503;p45"/>
              <p:cNvSpPr/>
              <p:nvPr/>
            </p:nvSpPr>
            <p:spPr>
              <a:xfrm>
                <a:off x="6174850" y="38955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0"/>
                    </a:moveTo>
                    <a:cubicBezTo>
                      <a:pt x="128" y="0"/>
                      <a:pt x="1" y="124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8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1504;p45"/>
              <p:cNvSpPr/>
              <p:nvPr/>
            </p:nvSpPr>
            <p:spPr>
              <a:xfrm>
                <a:off x="6145000" y="39002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1" y="1"/>
                    </a:moveTo>
                    <a:cubicBezTo>
                      <a:pt x="130" y="1"/>
                      <a:pt x="1" y="124"/>
                      <a:pt x="27" y="285"/>
                    </a:cubicBezTo>
                    <a:cubicBezTo>
                      <a:pt x="46" y="403"/>
                      <a:pt x="147" y="489"/>
                      <a:pt x="265" y="489"/>
                    </a:cubicBezTo>
                    <a:cubicBezTo>
                      <a:pt x="279" y="489"/>
                      <a:pt x="292" y="488"/>
                      <a:pt x="306" y="486"/>
                    </a:cubicBezTo>
                    <a:cubicBezTo>
                      <a:pt x="522" y="454"/>
                      <a:pt x="588" y="175"/>
                      <a:pt x="412" y="47"/>
                    </a:cubicBezTo>
                    <a:cubicBezTo>
                      <a:pt x="368" y="15"/>
                      <a:pt x="319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1505;p45"/>
              <p:cNvSpPr/>
              <p:nvPr/>
            </p:nvSpPr>
            <p:spPr>
              <a:xfrm>
                <a:off x="6115175" y="3904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1506;p45"/>
              <p:cNvSpPr/>
              <p:nvPr/>
            </p:nvSpPr>
            <p:spPr>
              <a:xfrm>
                <a:off x="6085375" y="39096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1507;p45"/>
              <p:cNvSpPr/>
              <p:nvPr/>
            </p:nvSpPr>
            <p:spPr>
              <a:xfrm>
                <a:off x="6055550" y="39143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1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1508;p45"/>
              <p:cNvSpPr/>
              <p:nvPr/>
            </p:nvSpPr>
            <p:spPr>
              <a:xfrm>
                <a:off x="6025700" y="3919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1509;p45"/>
              <p:cNvSpPr/>
              <p:nvPr/>
            </p:nvSpPr>
            <p:spPr>
              <a:xfrm>
                <a:off x="5995850" y="39237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6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6"/>
                      <a:pt x="587" y="177"/>
                      <a:pt x="411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1510;p45"/>
              <p:cNvSpPr/>
              <p:nvPr/>
            </p:nvSpPr>
            <p:spPr>
              <a:xfrm>
                <a:off x="5966075" y="39285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7" y="174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1511;p45"/>
              <p:cNvSpPr/>
              <p:nvPr/>
            </p:nvSpPr>
            <p:spPr>
              <a:xfrm>
                <a:off x="5936225" y="3933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6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5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1512;p45"/>
              <p:cNvSpPr/>
              <p:nvPr/>
            </p:nvSpPr>
            <p:spPr>
              <a:xfrm>
                <a:off x="5906375" y="39379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1513;p45"/>
              <p:cNvSpPr/>
              <p:nvPr/>
            </p:nvSpPr>
            <p:spPr>
              <a:xfrm>
                <a:off x="5875200" y="39426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4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5" y="475"/>
                      <a:pt x="274" y="490"/>
                      <a:pt x="322" y="490"/>
                    </a:cubicBezTo>
                    <a:cubicBezTo>
                      <a:pt x="461" y="490"/>
                      <a:pt x="587" y="368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1514;p45"/>
              <p:cNvSpPr/>
              <p:nvPr/>
            </p:nvSpPr>
            <p:spPr>
              <a:xfrm>
                <a:off x="6228475" y="38562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1515;p45"/>
              <p:cNvSpPr/>
              <p:nvPr/>
            </p:nvSpPr>
            <p:spPr>
              <a:xfrm>
                <a:off x="6198625" y="3860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1516;p45"/>
              <p:cNvSpPr/>
              <p:nvPr/>
            </p:nvSpPr>
            <p:spPr>
              <a:xfrm>
                <a:off x="6170150" y="38657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3" y="283"/>
                    </a:cubicBezTo>
                    <a:cubicBezTo>
                      <a:pt x="43" y="403"/>
                      <a:pt x="149" y="489"/>
                      <a:pt x="270" y="489"/>
                    </a:cubicBezTo>
                    <a:cubicBezTo>
                      <a:pt x="282" y="489"/>
                      <a:pt x="294" y="488"/>
                      <a:pt x="306" y="487"/>
                    </a:cubicBezTo>
                    <a:cubicBezTo>
                      <a:pt x="519" y="452"/>
                      <a:pt x="584" y="173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1517;p45"/>
              <p:cNvSpPr/>
              <p:nvPr/>
            </p:nvSpPr>
            <p:spPr>
              <a:xfrm>
                <a:off x="6140325" y="38704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6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1518;p45"/>
              <p:cNvSpPr/>
              <p:nvPr/>
            </p:nvSpPr>
            <p:spPr>
              <a:xfrm>
                <a:off x="6110450" y="38751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70" y="1"/>
                    </a:moveTo>
                    <a:cubicBezTo>
                      <a:pt x="130" y="1"/>
                      <a:pt x="1" y="124"/>
                      <a:pt x="27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1519;p45"/>
              <p:cNvSpPr/>
              <p:nvPr/>
            </p:nvSpPr>
            <p:spPr>
              <a:xfrm>
                <a:off x="6080700" y="3879825"/>
                <a:ext cx="145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1" extrusionOk="0">
                    <a:moveTo>
                      <a:pt x="267" y="1"/>
                    </a:moveTo>
                    <a:cubicBezTo>
                      <a:pt x="254" y="1"/>
                      <a:pt x="240" y="2"/>
                      <a:pt x="226" y="4"/>
                    </a:cubicBezTo>
                    <a:cubicBezTo>
                      <a:pt x="95" y="26"/>
                      <a:pt x="1" y="152"/>
                      <a:pt x="23" y="283"/>
                    </a:cubicBezTo>
                    <a:cubicBezTo>
                      <a:pt x="44" y="414"/>
                      <a:pt x="154" y="490"/>
                      <a:pt x="265" y="490"/>
                    </a:cubicBezTo>
                    <a:cubicBezTo>
                      <a:pt x="338" y="490"/>
                      <a:pt x="411" y="459"/>
                      <a:pt x="461" y="390"/>
                    </a:cubicBezTo>
                    <a:cubicBezTo>
                      <a:pt x="582" y="225"/>
                      <a:pt x="46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1520;p45"/>
              <p:cNvSpPr/>
              <p:nvPr/>
            </p:nvSpPr>
            <p:spPr>
              <a:xfrm>
                <a:off x="6050850" y="3884525"/>
                <a:ext cx="146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1" extrusionOk="0">
                    <a:moveTo>
                      <a:pt x="266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4" y="177"/>
                      <a:pt x="408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1521;p45"/>
              <p:cNvSpPr/>
              <p:nvPr/>
            </p:nvSpPr>
            <p:spPr>
              <a:xfrm>
                <a:off x="6021000" y="38892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4"/>
                    </a:cubicBezTo>
                    <a:cubicBezTo>
                      <a:pt x="46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6" y="14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1522;p45"/>
              <p:cNvSpPr/>
              <p:nvPr/>
            </p:nvSpPr>
            <p:spPr>
              <a:xfrm>
                <a:off x="5991150" y="3894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1523;p45"/>
              <p:cNvSpPr/>
              <p:nvPr/>
            </p:nvSpPr>
            <p:spPr>
              <a:xfrm>
                <a:off x="5961350" y="38987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8" y="0"/>
                      <a:pt x="1" y="123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1524;p45"/>
              <p:cNvSpPr/>
              <p:nvPr/>
            </p:nvSpPr>
            <p:spPr>
              <a:xfrm>
                <a:off x="5931525" y="39034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7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3"/>
                      <a:pt x="587" y="177"/>
                      <a:pt x="408" y="48"/>
                    </a:cubicBezTo>
                    <a:cubicBezTo>
                      <a:pt x="363" y="16"/>
                      <a:pt x="3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1525;p45"/>
              <p:cNvSpPr/>
              <p:nvPr/>
            </p:nvSpPr>
            <p:spPr>
              <a:xfrm>
                <a:off x="5901675" y="3908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1526;p45"/>
              <p:cNvSpPr/>
              <p:nvPr/>
            </p:nvSpPr>
            <p:spPr>
              <a:xfrm>
                <a:off x="5871825" y="39128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1527;p45"/>
              <p:cNvSpPr/>
              <p:nvPr/>
            </p:nvSpPr>
            <p:spPr>
              <a:xfrm>
                <a:off x="6223775" y="38264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4" y="1"/>
                    </a:moveTo>
                    <a:cubicBezTo>
                      <a:pt x="303" y="1"/>
                      <a:pt x="291" y="1"/>
                      <a:pt x="279" y="3"/>
                    </a:cubicBezTo>
                    <a:cubicBezTo>
                      <a:pt x="66" y="37"/>
                      <a:pt x="0" y="316"/>
                      <a:pt x="176" y="445"/>
                    </a:cubicBezTo>
                    <a:cubicBezTo>
                      <a:pt x="220" y="477"/>
                      <a:pt x="269" y="491"/>
                      <a:pt x="316" y="491"/>
                    </a:cubicBezTo>
                    <a:cubicBezTo>
                      <a:pt x="456" y="491"/>
                      <a:pt x="584" y="368"/>
                      <a:pt x="561" y="207"/>
                    </a:cubicBezTo>
                    <a:cubicBezTo>
                      <a:pt x="541" y="87"/>
                      <a:pt x="435" y="1"/>
                      <a:pt x="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1528;p45"/>
              <p:cNvSpPr/>
              <p:nvPr/>
            </p:nvSpPr>
            <p:spPr>
              <a:xfrm>
                <a:off x="6193925" y="38311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9" y="1"/>
                      <a:pt x="295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5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1529;p45"/>
              <p:cNvSpPr/>
              <p:nvPr/>
            </p:nvSpPr>
            <p:spPr>
              <a:xfrm>
                <a:off x="6164075" y="3835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1" y="87"/>
                      <a:pt x="44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1530;p45"/>
              <p:cNvSpPr/>
              <p:nvPr/>
            </p:nvSpPr>
            <p:spPr>
              <a:xfrm>
                <a:off x="6135600" y="38405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0" y="124"/>
                      <a:pt x="23" y="283"/>
                    </a:cubicBezTo>
                    <a:cubicBezTo>
                      <a:pt x="43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4" y="177"/>
                      <a:pt x="409" y="48"/>
                    </a:cubicBezTo>
                    <a:cubicBezTo>
                      <a:pt x="364" y="15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1531;p45"/>
              <p:cNvSpPr/>
              <p:nvPr/>
            </p:nvSpPr>
            <p:spPr>
              <a:xfrm>
                <a:off x="6105750" y="38452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6" y="15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1532;p45"/>
              <p:cNvSpPr/>
              <p:nvPr/>
            </p:nvSpPr>
            <p:spPr>
              <a:xfrm>
                <a:off x="6074600" y="3850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1533;p45"/>
              <p:cNvSpPr/>
              <p:nvPr/>
            </p:nvSpPr>
            <p:spPr>
              <a:xfrm>
                <a:off x="6046225" y="3854775"/>
                <a:ext cx="144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8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0" y="282"/>
                    </a:cubicBezTo>
                    <a:cubicBezTo>
                      <a:pt x="41" y="412"/>
                      <a:pt x="152" y="488"/>
                      <a:pt x="264" y="488"/>
                    </a:cubicBezTo>
                    <a:cubicBezTo>
                      <a:pt x="336" y="488"/>
                      <a:pt x="409" y="456"/>
                      <a:pt x="458" y="386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1534;p45"/>
              <p:cNvSpPr/>
              <p:nvPr/>
            </p:nvSpPr>
            <p:spPr>
              <a:xfrm>
                <a:off x="6016375" y="3859475"/>
                <a:ext cx="144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0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3" y="282"/>
                    </a:cubicBezTo>
                    <a:cubicBezTo>
                      <a:pt x="42" y="414"/>
                      <a:pt x="152" y="490"/>
                      <a:pt x="265" y="490"/>
                    </a:cubicBezTo>
                    <a:cubicBezTo>
                      <a:pt x="337" y="490"/>
                      <a:pt x="411" y="458"/>
                      <a:pt x="462" y="389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1535;p45"/>
              <p:cNvSpPr/>
              <p:nvPr/>
            </p:nvSpPr>
            <p:spPr>
              <a:xfrm>
                <a:off x="5986525" y="3864175"/>
                <a:ext cx="145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0" extrusionOk="0">
                    <a:moveTo>
                      <a:pt x="267" y="0"/>
                    </a:moveTo>
                    <a:cubicBezTo>
                      <a:pt x="254" y="0"/>
                      <a:pt x="240" y="1"/>
                      <a:pt x="227" y="3"/>
                    </a:cubicBezTo>
                    <a:cubicBezTo>
                      <a:pt x="92" y="25"/>
                      <a:pt x="1" y="151"/>
                      <a:pt x="23" y="282"/>
                    </a:cubicBezTo>
                    <a:cubicBezTo>
                      <a:pt x="44" y="414"/>
                      <a:pt x="154" y="490"/>
                      <a:pt x="266" y="490"/>
                    </a:cubicBezTo>
                    <a:cubicBezTo>
                      <a:pt x="338" y="490"/>
                      <a:pt x="411" y="458"/>
                      <a:pt x="462" y="389"/>
                    </a:cubicBezTo>
                    <a:cubicBezTo>
                      <a:pt x="582" y="225"/>
                      <a:pt x="458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1536;p45"/>
              <p:cNvSpPr/>
              <p:nvPr/>
            </p:nvSpPr>
            <p:spPr>
              <a:xfrm>
                <a:off x="5956600" y="38688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1" y="48"/>
                    </a:cubicBezTo>
                    <a:cubicBezTo>
                      <a:pt x="366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1537;p45"/>
              <p:cNvSpPr/>
              <p:nvPr/>
            </p:nvSpPr>
            <p:spPr>
              <a:xfrm>
                <a:off x="5926800" y="387355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6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1538;p45"/>
              <p:cNvSpPr/>
              <p:nvPr/>
            </p:nvSpPr>
            <p:spPr>
              <a:xfrm>
                <a:off x="5896975" y="38783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5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18" y="454"/>
                      <a:pt x="587" y="175"/>
                      <a:pt x="411" y="46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1539;p45"/>
              <p:cNvSpPr/>
              <p:nvPr/>
            </p:nvSpPr>
            <p:spPr>
              <a:xfrm>
                <a:off x="5867125" y="3883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1540;p45"/>
              <p:cNvSpPr/>
              <p:nvPr/>
            </p:nvSpPr>
            <p:spPr>
              <a:xfrm>
                <a:off x="6218975" y="37966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9"/>
                      <a:pt x="1" y="314"/>
                      <a:pt x="180" y="443"/>
                    </a:cubicBezTo>
                    <a:cubicBezTo>
                      <a:pt x="224" y="476"/>
                      <a:pt x="274" y="490"/>
                      <a:pt x="321" y="490"/>
                    </a:cubicBezTo>
                    <a:cubicBezTo>
                      <a:pt x="460" y="490"/>
                      <a:pt x="588" y="366"/>
                      <a:pt x="562" y="208"/>
                    </a:cubicBezTo>
                    <a:cubicBezTo>
                      <a:pt x="545" y="87"/>
                      <a:pt x="442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1541;p45"/>
              <p:cNvSpPr/>
              <p:nvPr/>
            </p:nvSpPr>
            <p:spPr>
              <a:xfrm>
                <a:off x="6189225" y="38013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1542;p45"/>
              <p:cNvSpPr/>
              <p:nvPr/>
            </p:nvSpPr>
            <p:spPr>
              <a:xfrm>
                <a:off x="6159375" y="38060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1543;p45"/>
              <p:cNvSpPr/>
              <p:nvPr/>
            </p:nvSpPr>
            <p:spPr>
              <a:xfrm>
                <a:off x="6129525" y="3810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7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7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1544;p45"/>
              <p:cNvSpPr/>
              <p:nvPr/>
            </p:nvSpPr>
            <p:spPr>
              <a:xfrm>
                <a:off x="6099750" y="3815450"/>
                <a:ext cx="146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2" extrusionOk="0">
                    <a:moveTo>
                      <a:pt x="315" y="1"/>
                    </a:moveTo>
                    <a:cubicBezTo>
                      <a:pt x="303" y="1"/>
                      <a:pt x="291" y="2"/>
                      <a:pt x="279" y="3"/>
                    </a:cubicBezTo>
                    <a:cubicBezTo>
                      <a:pt x="66" y="38"/>
                      <a:pt x="0" y="317"/>
                      <a:pt x="176" y="445"/>
                    </a:cubicBezTo>
                    <a:cubicBezTo>
                      <a:pt x="220" y="477"/>
                      <a:pt x="269" y="491"/>
                      <a:pt x="317" y="491"/>
                    </a:cubicBezTo>
                    <a:cubicBezTo>
                      <a:pt x="456" y="491"/>
                      <a:pt x="585" y="368"/>
                      <a:pt x="561" y="207"/>
                    </a:cubicBezTo>
                    <a:cubicBezTo>
                      <a:pt x="541" y="87"/>
                      <a:pt x="435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1545;p45"/>
              <p:cNvSpPr/>
              <p:nvPr/>
            </p:nvSpPr>
            <p:spPr>
              <a:xfrm>
                <a:off x="6069900" y="3820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1546;p45"/>
              <p:cNvSpPr/>
              <p:nvPr/>
            </p:nvSpPr>
            <p:spPr>
              <a:xfrm>
                <a:off x="6040050" y="38249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1547;p45"/>
              <p:cNvSpPr/>
              <p:nvPr/>
            </p:nvSpPr>
            <p:spPr>
              <a:xfrm>
                <a:off x="6010200" y="38296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1548;p45"/>
              <p:cNvSpPr/>
              <p:nvPr/>
            </p:nvSpPr>
            <p:spPr>
              <a:xfrm>
                <a:off x="5980425" y="3834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3"/>
                      <a:pt x="176" y="441"/>
                    </a:cubicBezTo>
                    <a:cubicBezTo>
                      <a:pt x="221" y="474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1549;p45"/>
              <p:cNvSpPr/>
              <p:nvPr/>
            </p:nvSpPr>
            <p:spPr>
              <a:xfrm>
                <a:off x="5951900" y="38390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1550;p45"/>
              <p:cNvSpPr/>
              <p:nvPr/>
            </p:nvSpPr>
            <p:spPr>
              <a:xfrm>
                <a:off x="5922050" y="3843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1551;p45"/>
              <p:cNvSpPr/>
              <p:nvPr/>
            </p:nvSpPr>
            <p:spPr>
              <a:xfrm>
                <a:off x="5890950" y="38485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20" y="0"/>
                    </a:moveTo>
                    <a:cubicBezTo>
                      <a:pt x="306" y="0"/>
                      <a:pt x="293" y="1"/>
                      <a:pt x="280" y="4"/>
                    </a:cubicBezTo>
                    <a:cubicBezTo>
                      <a:pt x="66" y="38"/>
                      <a:pt x="1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2" y="207"/>
                    </a:cubicBezTo>
                    <a:cubicBezTo>
                      <a:pt x="542" y="86"/>
                      <a:pt x="438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1552;p45"/>
              <p:cNvSpPr/>
              <p:nvPr/>
            </p:nvSpPr>
            <p:spPr>
              <a:xfrm>
                <a:off x="5862425" y="3853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6" y="404"/>
                      <a:pt x="147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1553;p45"/>
              <p:cNvSpPr/>
              <p:nvPr/>
            </p:nvSpPr>
            <p:spPr>
              <a:xfrm>
                <a:off x="6215600" y="37667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1"/>
                    </a:moveTo>
                    <a:cubicBezTo>
                      <a:pt x="129" y="1"/>
                      <a:pt x="1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1554;p45"/>
              <p:cNvSpPr/>
              <p:nvPr/>
            </p:nvSpPr>
            <p:spPr>
              <a:xfrm>
                <a:off x="6184525" y="37714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8" y="1"/>
                    </a:moveTo>
                    <a:cubicBezTo>
                      <a:pt x="305" y="1"/>
                      <a:pt x="292" y="2"/>
                      <a:pt x="279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0" y="491"/>
                      <a:pt x="319" y="491"/>
                    </a:cubicBezTo>
                    <a:cubicBezTo>
                      <a:pt x="457" y="491"/>
                      <a:pt x="584" y="368"/>
                      <a:pt x="561" y="208"/>
                    </a:cubicBezTo>
                    <a:cubicBezTo>
                      <a:pt x="541" y="89"/>
                      <a:pt x="437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1555;p45"/>
              <p:cNvSpPr/>
              <p:nvPr/>
            </p:nvSpPr>
            <p:spPr>
              <a:xfrm>
                <a:off x="6154675" y="3776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1556;p45"/>
              <p:cNvSpPr/>
              <p:nvPr/>
            </p:nvSpPr>
            <p:spPr>
              <a:xfrm>
                <a:off x="6124825" y="37809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1557;p45"/>
              <p:cNvSpPr/>
              <p:nvPr/>
            </p:nvSpPr>
            <p:spPr>
              <a:xfrm>
                <a:off x="6094975" y="37856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1558;p45"/>
              <p:cNvSpPr/>
              <p:nvPr/>
            </p:nvSpPr>
            <p:spPr>
              <a:xfrm>
                <a:off x="6065200" y="37903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1559;p45"/>
              <p:cNvSpPr/>
              <p:nvPr/>
            </p:nvSpPr>
            <p:spPr>
              <a:xfrm>
                <a:off x="6035350" y="3795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1560;p45"/>
              <p:cNvSpPr/>
              <p:nvPr/>
            </p:nvSpPr>
            <p:spPr>
              <a:xfrm>
                <a:off x="6005500" y="37998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2" y="474"/>
                      <a:pt x="272" y="489"/>
                      <a:pt x="321" y="489"/>
                    </a:cubicBezTo>
                    <a:cubicBezTo>
                      <a:pt x="461" y="489"/>
                      <a:pt x="587" y="367"/>
                      <a:pt x="561" y="206"/>
                    </a:cubicBezTo>
                    <a:cubicBezTo>
                      <a:pt x="541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1561;p45"/>
              <p:cNvSpPr/>
              <p:nvPr/>
            </p:nvSpPr>
            <p:spPr>
              <a:xfrm>
                <a:off x="5975650" y="38045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9" y="442"/>
                    </a:cubicBezTo>
                    <a:cubicBezTo>
                      <a:pt x="223" y="474"/>
                      <a:pt x="272" y="488"/>
                      <a:pt x="320" y="488"/>
                    </a:cubicBezTo>
                    <a:cubicBezTo>
                      <a:pt x="459" y="488"/>
                      <a:pt x="587" y="366"/>
                      <a:pt x="561" y="204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1562;p45"/>
              <p:cNvSpPr/>
              <p:nvPr/>
            </p:nvSpPr>
            <p:spPr>
              <a:xfrm>
                <a:off x="5945875" y="38092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1563;p45"/>
              <p:cNvSpPr/>
              <p:nvPr/>
            </p:nvSpPr>
            <p:spPr>
              <a:xfrm>
                <a:off x="5916025" y="38139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1564;p45"/>
              <p:cNvSpPr/>
              <p:nvPr/>
            </p:nvSpPr>
            <p:spPr>
              <a:xfrm>
                <a:off x="5886175" y="38186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09" y="0"/>
                      <a:pt x="296" y="2"/>
                      <a:pt x="283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5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1565;p45"/>
              <p:cNvSpPr/>
              <p:nvPr/>
            </p:nvSpPr>
            <p:spPr>
              <a:xfrm>
                <a:off x="5857725" y="3823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6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18" y="452"/>
                      <a:pt x="587" y="176"/>
                      <a:pt x="408" y="48"/>
                    </a:cubicBezTo>
                    <a:cubicBezTo>
                      <a:pt x="363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1566;p45"/>
              <p:cNvSpPr/>
              <p:nvPr/>
            </p:nvSpPr>
            <p:spPr>
              <a:xfrm>
                <a:off x="6211300" y="3739300"/>
                <a:ext cx="76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96" extrusionOk="0">
                    <a:moveTo>
                      <a:pt x="60" y="0"/>
                    </a:moveTo>
                    <a:cubicBezTo>
                      <a:pt x="16" y="53"/>
                      <a:pt x="1" y="122"/>
                      <a:pt x="10" y="188"/>
                    </a:cubicBezTo>
                    <a:cubicBezTo>
                      <a:pt x="30" y="309"/>
                      <a:pt x="133" y="395"/>
                      <a:pt x="250" y="395"/>
                    </a:cubicBezTo>
                    <a:cubicBezTo>
                      <a:pt x="263" y="395"/>
                      <a:pt x="276" y="394"/>
                      <a:pt x="289" y="392"/>
                    </a:cubicBezTo>
                    <a:cubicBezTo>
                      <a:pt x="295" y="392"/>
                      <a:pt x="298" y="392"/>
                      <a:pt x="305" y="389"/>
                    </a:cubicBezTo>
                    <a:cubicBezTo>
                      <a:pt x="226" y="257"/>
                      <a:pt x="145" y="129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1567;p45"/>
              <p:cNvSpPr/>
              <p:nvPr/>
            </p:nvSpPr>
            <p:spPr>
              <a:xfrm>
                <a:off x="6179725" y="3741650"/>
                <a:ext cx="14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2" extrusionOk="0">
                    <a:moveTo>
                      <a:pt x="318" y="1"/>
                    </a:moveTo>
                    <a:cubicBezTo>
                      <a:pt x="307" y="1"/>
                      <a:pt x="295" y="2"/>
                      <a:pt x="283" y="3"/>
                    </a:cubicBezTo>
                    <a:cubicBezTo>
                      <a:pt x="70" y="38"/>
                      <a:pt x="1" y="317"/>
                      <a:pt x="179" y="445"/>
                    </a:cubicBezTo>
                    <a:cubicBezTo>
                      <a:pt x="224" y="477"/>
                      <a:pt x="273" y="491"/>
                      <a:pt x="320" y="491"/>
                    </a:cubicBezTo>
                    <a:cubicBezTo>
                      <a:pt x="460" y="491"/>
                      <a:pt x="588" y="368"/>
                      <a:pt x="562" y="207"/>
                    </a:cubicBezTo>
                    <a:cubicBezTo>
                      <a:pt x="545" y="87"/>
                      <a:pt x="439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1568;p45"/>
              <p:cNvSpPr/>
              <p:nvPr/>
            </p:nvSpPr>
            <p:spPr>
              <a:xfrm>
                <a:off x="6149975" y="37464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2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69" y="490"/>
                      <a:pt x="317" y="490"/>
                    </a:cubicBezTo>
                    <a:cubicBezTo>
                      <a:pt x="456" y="490"/>
                      <a:pt x="584" y="365"/>
                      <a:pt x="561" y="204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1569;p45"/>
              <p:cNvSpPr/>
              <p:nvPr/>
            </p:nvSpPr>
            <p:spPr>
              <a:xfrm>
                <a:off x="6120125" y="37511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1570;p45"/>
              <p:cNvSpPr/>
              <p:nvPr/>
            </p:nvSpPr>
            <p:spPr>
              <a:xfrm>
                <a:off x="6090275" y="3755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1" y="86"/>
                      <a:pt x="440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1571;p45"/>
              <p:cNvSpPr/>
              <p:nvPr/>
            </p:nvSpPr>
            <p:spPr>
              <a:xfrm>
                <a:off x="6060425" y="37605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4" y="490"/>
                      <a:pt x="322" y="490"/>
                    </a:cubicBezTo>
                    <a:cubicBezTo>
                      <a:pt x="460" y="490"/>
                      <a:pt x="587" y="368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1572;p45"/>
              <p:cNvSpPr/>
              <p:nvPr/>
            </p:nvSpPr>
            <p:spPr>
              <a:xfrm>
                <a:off x="6030650" y="3765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4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1573;p45"/>
              <p:cNvSpPr/>
              <p:nvPr/>
            </p:nvSpPr>
            <p:spPr>
              <a:xfrm>
                <a:off x="6000800" y="37700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6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1574;p45"/>
              <p:cNvSpPr/>
              <p:nvPr/>
            </p:nvSpPr>
            <p:spPr>
              <a:xfrm>
                <a:off x="5970950" y="37747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1575;p45"/>
              <p:cNvSpPr/>
              <p:nvPr/>
            </p:nvSpPr>
            <p:spPr>
              <a:xfrm>
                <a:off x="5941175" y="37794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2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1576;p45"/>
              <p:cNvSpPr/>
              <p:nvPr/>
            </p:nvSpPr>
            <p:spPr>
              <a:xfrm>
                <a:off x="5911325" y="3784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1577;p45"/>
              <p:cNvSpPr/>
              <p:nvPr/>
            </p:nvSpPr>
            <p:spPr>
              <a:xfrm>
                <a:off x="5881475" y="3788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1578;p45"/>
              <p:cNvSpPr/>
              <p:nvPr/>
            </p:nvSpPr>
            <p:spPr>
              <a:xfrm>
                <a:off x="5853000" y="37935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9" y="1"/>
                      <a:pt x="0" y="123"/>
                      <a:pt x="24" y="285"/>
                    </a:cubicBezTo>
                    <a:cubicBezTo>
                      <a:pt x="44" y="405"/>
                      <a:pt x="150" y="491"/>
                      <a:pt x="271" y="491"/>
                    </a:cubicBezTo>
                    <a:cubicBezTo>
                      <a:pt x="282" y="491"/>
                      <a:pt x="294" y="490"/>
                      <a:pt x="306" y="489"/>
                    </a:cubicBezTo>
                    <a:cubicBezTo>
                      <a:pt x="519" y="454"/>
                      <a:pt x="585" y="175"/>
                      <a:pt x="409" y="47"/>
                    </a:cubicBezTo>
                    <a:cubicBezTo>
                      <a:pt x="365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1579;p45"/>
              <p:cNvSpPr/>
              <p:nvPr/>
            </p:nvSpPr>
            <p:spPr>
              <a:xfrm>
                <a:off x="6176350" y="37118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8" y="0"/>
                    </a:moveTo>
                    <a:cubicBezTo>
                      <a:pt x="129" y="0"/>
                      <a:pt x="1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6" y="15"/>
                      <a:pt x="317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1580;p45"/>
              <p:cNvSpPr/>
              <p:nvPr/>
            </p:nvSpPr>
            <p:spPr>
              <a:xfrm>
                <a:off x="6145175" y="37165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4" y="475"/>
                      <a:pt x="274" y="490"/>
                      <a:pt x="321" y="490"/>
                    </a:cubicBezTo>
                    <a:cubicBezTo>
                      <a:pt x="460" y="490"/>
                      <a:pt x="587" y="366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1581;p45"/>
              <p:cNvSpPr/>
              <p:nvPr/>
            </p:nvSpPr>
            <p:spPr>
              <a:xfrm>
                <a:off x="6115425" y="37212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5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1582;p45"/>
              <p:cNvSpPr/>
              <p:nvPr/>
            </p:nvSpPr>
            <p:spPr>
              <a:xfrm>
                <a:off x="6085575" y="37259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1583;p45"/>
              <p:cNvSpPr/>
              <p:nvPr/>
            </p:nvSpPr>
            <p:spPr>
              <a:xfrm>
                <a:off x="6055725" y="37307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9" y="488"/>
                      <a:pt x="587" y="365"/>
                      <a:pt x="561" y="204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1584;p45"/>
              <p:cNvSpPr/>
              <p:nvPr/>
            </p:nvSpPr>
            <p:spPr>
              <a:xfrm>
                <a:off x="6025950" y="373545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4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1585;p45"/>
              <p:cNvSpPr/>
              <p:nvPr/>
            </p:nvSpPr>
            <p:spPr>
              <a:xfrm>
                <a:off x="5996100" y="37401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1586;p45"/>
              <p:cNvSpPr/>
              <p:nvPr/>
            </p:nvSpPr>
            <p:spPr>
              <a:xfrm>
                <a:off x="5966250" y="3744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1587;p45"/>
              <p:cNvSpPr/>
              <p:nvPr/>
            </p:nvSpPr>
            <p:spPr>
              <a:xfrm>
                <a:off x="5936400" y="37495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9" y="37"/>
                      <a:pt x="0" y="313"/>
                      <a:pt x="179" y="441"/>
                    </a:cubicBezTo>
                    <a:cubicBezTo>
                      <a:pt x="224" y="475"/>
                      <a:pt x="274" y="489"/>
                      <a:pt x="322" y="489"/>
                    </a:cubicBezTo>
                    <a:cubicBezTo>
                      <a:pt x="460" y="489"/>
                      <a:pt x="587" y="367"/>
                      <a:pt x="561" y="206"/>
                    </a:cubicBezTo>
                    <a:cubicBezTo>
                      <a:pt x="544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1588;p45"/>
              <p:cNvSpPr/>
              <p:nvPr/>
            </p:nvSpPr>
            <p:spPr>
              <a:xfrm>
                <a:off x="5906625" y="37543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69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1589;p45"/>
              <p:cNvSpPr/>
              <p:nvPr/>
            </p:nvSpPr>
            <p:spPr>
              <a:xfrm>
                <a:off x="5876775" y="37590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70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1590;p45"/>
              <p:cNvSpPr/>
              <p:nvPr/>
            </p:nvSpPr>
            <p:spPr>
              <a:xfrm>
                <a:off x="6141800" y="3686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1" y="125"/>
                      <a:pt x="26" y="283"/>
                    </a:cubicBezTo>
                    <a:cubicBezTo>
                      <a:pt x="46" y="405"/>
                      <a:pt x="149" y="490"/>
                      <a:pt x="268" y="490"/>
                    </a:cubicBezTo>
                    <a:cubicBezTo>
                      <a:pt x="281" y="490"/>
                      <a:pt x="295" y="489"/>
                      <a:pt x="308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1591;p45"/>
              <p:cNvSpPr/>
              <p:nvPr/>
            </p:nvSpPr>
            <p:spPr>
              <a:xfrm>
                <a:off x="6112025" y="36914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68" y="0"/>
                    </a:moveTo>
                    <a:cubicBezTo>
                      <a:pt x="128" y="0"/>
                      <a:pt x="1" y="123"/>
                      <a:pt x="26" y="284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18" y="454"/>
                      <a:pt x="587" y="175"/>
                      <a:pt x="409" y="46"/>
                    </a:cubicBezTo>
                    <a:cubicBezTo>
                      <a:pt x="364" y="14"/>
                      <a:pt x="315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1592;p45"/>
              <p:cNvSpPr/>
              <p:nvPr/>
            </p:nvSpPr>
            <p:spPr>
              <a:xfrm>
                <a:off x="6080850" y="369620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7" y="35"/>
                      <a:pt x="1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8" y="488"/>
                      <a:pt x="588" y="365"/>
                      <a:pt x="562" y="204"/>
                    </a:cubicBezTo>
                    <a:cubicBezTo>
                      <a:pt x="542" y="86"/>
                      <a:pt x="439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1593;p45"/>
              <p:cNvSpPr/>
              <p:nvPr/>
            </p:nvSpPr>
            <p:spPr>
              <a:xfrm>
                <a:off x="6051025" y="37009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1594;p45"/>
              <p:cNvSpPr/>
              <p:nvPr/>
            </p:nvSpPr>
            <p:spPr>
              <a:xfrm>
                <a:off x="6021175" y="37056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1595;p45"/>
              <p:cNvSpPr/>
              <p:nvPr/>
            </p:nvSpPr>
            <p:spPr>
              <a:xfrm>
                <a:off x="5991400" y="37103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8" y="490"/>
                      <a:pt x="584" y="368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1596;p45"/>
              <p:cNvSpPr/>
              <p:nvPr/>
            </p:nvSpPr>
            <p:spPr>
              <a:xfrm>
                <a:off x="5961550" y="3715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1597;p45"/>
              <p:cNvSpPr/>
              <p:nvPr/>
            </p:nvSpPr>
            <p:spPr>
              <a:xfrm>
                <a:off x="5931700" y="37197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1" y="474"/>
                      <a:pt x="270" y="489"/>
                      <a:pt x="318" y="489"/>
                    </a:cubicBezTo>
                    <a:cubicBezTo>
                      <a:pt x="459" y="489"/>
                      <a:pt x="587" y="366"/>
                      <a:pt x="561" y="204"/>
                    </a:cubicBezTo>
                    <a:cubicBezTo>
                      <a:pt x="541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1598;p45"/>
              <p:cNvSpPr/>
              <p:nvPr/>
            </p:nvSpPr>
            <p:spPr>
              <a:xfrm>
                <a:off x="5903250" y="3724450"/>
                <a:ext cx="14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0" extrusionOk="0">
                    <a:moveTo>
                      <a:pt x="265" y="1"/>
                    </a:moveTo>
                    <a:cubicBezTo>
                      <a:pt x="126" y="1"/>
                      <a:pt x="0" y="123"/>
                      <a:pt x="26" y="284"/>
                    </a:cubicBezTo>
                    <a:cubicBezTo>
                      <a:pt x="43" y="404"/>
                      <a:pt x="149" y="490"/>
                      <a:pt x="269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4" y="174"/>
                      <a:pt x="408" y="49"/>
                    </a:cubicBezTo>
                    <a:cubicBezTo>
                      <a:pt x="363" y="16"/>
                      <a:pt x="31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1599;p45"/>
              <p:cNvSpPr/>
              <p:nvPr/>
            </p:nvSpPr>
            <p:spPr>
              <a:xfrm>
                <a:off x="5878725" y="3731925"/>
                <a:ext cx="887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79" extrusionOk="0">
                    <a:moveTo>
                      <a:pt x="258" y="0"/>
                    </a:moveTo>
                    <a:lnTo>
                      <a:pt x="258" y="0"/>
                    </a:lnTo>
                    <a:cubicBezTo>
                      <a:pt x="167" y="123"/>
                      <a:pt x="82" y="245"/>
                      <a:pt x="1" y="373"/>
                    </a:cubicBezTo>
                    <a:cubicBezTo>
                      <a:pt x="17" y="377"/>
                      <a:pt x="35" y="379"/>
                      <a:pt x="53" y="379"/>
                    </a:cubicBezTo>
                    <a:cubicBezTo>
                      <a:pt x="66" y="379"/>
                      <a:pt x="79" y="378"/>
                      <a:pt x="92" y="377"/>
                    </a:cubicBezTo>
                    <a:cubicBezTo>
                      <a:pt x="267" y="348"/>
                      <a:pt x="355" y="148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1600;p45"/>
              <p:cNvSpPr/>
              <p:nvPr/>
            </p:nvSpPr>
            <p:spPr>
              <a:xfrm>
                <a:off x="6107425" y="3661650"/>
                <a:ext cx="138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89" extrusionOk="0">
                    <a:moveTo>
                      <a:pt x="254" y="0"/>
                    </a:moveTo>
                    <a:cubicBezTo>
                      <a:pt x="245" y="0"/>
                      <a:pt x="235" y="0"/>
                      <a:pt x="223" y="4"/>
                    </a:cubicBezTo>
                    <a:cubicBezTo>
                      <a:pt x="91" y="22"/>
                      <a:pt x="0" y="148"/>
                      <a:pt x="19" y="282"/>
                    </a:cubicBezTo>
                    <a:cubicBezTo>
                      <a:pt x="40" y="406"/>
                      <a:pt x="147" y="488"/>
                      <a:pt x="260" y="488"/>
                    </a:cubicBezTo>
                    <a:cubicBezTo>
                      <a:pt x="299" y="488"/>
                      <a:pt x="339" y="479"/>
                      <a:pt x="376" y="458"/>
                    </a:cubicBezTo>
                    <a:cubicBezTo>
                      <a:pt x="527" y="380"/>
                      <a:pt x="552" y="176"/>
                      <a:pt x="427" y="63"/>
                    </a:cubicBezTo>
                    <a:cubicBezTo>
                      <a:pt x="370" y="41"/>
                      <a:pt x="314" y="19"/>
                      <a:pt x="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1601;p45"/>
              <p:cNvSpPr/>
              <p:nvPr/>
            </p:nvSpPr>
            <p:spPr>
              <a:xfrm>
                <a:off x="6077475" y="3666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6" y="1"/>
                    </a:moveTo>
                    <a:cubicBezTo>
                      <a:pt x="127" y="1"/>
                      <a:pt x="1" y="123"/>
                      <a:pt x="26" y="284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18" y="453"/>
                      <a:pt x="587" y="177"/>
                      <a:pt x="409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1602;p45"/>
              <p:cNvSpPr/>
              <p:nvPr/>
            </p:nvSpPr>
            <p:spPr>
              <a:xfrm>
                <a:off x="6047625" y="36710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1603;p45"/>
              <p:cNvSpPr/>
              <p:nvPr/>
            </p:nvSpPr>
            <p:spPr>
              <a:xfrm>
                <a:off x="6017775" y="36757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1604;p45"/>
              <p:cNvSpPr/>
              <p:nvPr/>
            </p:nvSpPr>
            <p:spPr>
              <a:xfrm>
                <a:off x="5987975" y="3680475"/>
                <a:ext cx="14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89" extrusionOk="0">
                    <a:moveTo>
                      <a:pt x="269" y="0"/>
                    </a:moveTo>
                    <a:cubicBezTo>
                      <a:pt x="129" y="0"/>
                      <a:pt x="1" y="123"/>
                      <a:pt x="24" y="285"/>
                    </a:cubicBezTo>
                    <a:cubicBezTo>
                      <a:pt x="44" y="403"/>
                      <a:pt x="148" y="489"/>
                      <a:pt x="266" y="489"/>
                    </a:cubicBezTo>
                    <a:cubicBezTo>
                      <a:pt x="279" y="489"/>
                      <a:pt x="293" y="487"/>
                      <a:pt x="306" y="485"/>
                    </a:cubicBezTo>
                    <a:cubicBezTo>
                      <a:pt x="520" y="454"/>
                      <a:pt x="585" y="175"/>
                      <a:pt x="410" y="47"/>
                    </a:cubicBezTo>
                    <a:cubicBezTo>
                      <a:pt x="365" y="15"/>
                      <a:pt x="316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11605;p45"/>
              <p:cNvSpPr/>
              <p:nvPr/>
            </p:nvSpPr>
            <p:spPr>
              <a:xfrm>
                <a:off x="5958150" y="36852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1"/>
                    </a:moveTo>
                    <a:cubicBezTo>
                      <a:pt x="127" y="1"/>
                      <a:pt x="1" y="123"/>
                      <a:pt x="27" y="284"/>
                    </a:cubicBezTo>
                    <a:cubicBezTo>
                      <a:pt x="44" y="404"/>
                      <a:pt x="149" y="490"/>
                      <a:pt x="270" y="490"/>
                    </a:cubicBezTo>
                    <a:cubicBezTo>
                      <a:pt x="282" y="490"/>
                      <a:pt x="294" y="489"/>
                      <a:pt x="305" y="487"/>
                    </a:cubicBezTo>
                    <a:cubicBezTo>
                      <a:pt x="522" y="453"/>
                      <a:pt x="587" y="174"/>
                      <a:pt x="412" y="49"/>
                    </a:cubicBezTo>
                    <a:cubicBezTo>
                      <a:pt x="366" y="16"/>
                      <a:pt x="31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1606;p45"/>
              <p:cNvSpPr/>
              <p:nvPr/>
            </p:nvSpPr>
            <p:spPr>
              <a:xfrm>
                <a:off x="5928300" y="36899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9" y="1"/>
                      <a:pt x="1" y="123"/>
                      <a:pt x="27" y="284"/>
                    </a:cubicBezTo>
                    <a:cubicBezTo>
                      <a:pt x="46" y="403"/>
                      <a:pt x="150" y="491"/>
                      <a:pt x="267" y="491"/>
                    </a:cubicBezTo>
                    <a:cubicBezTo>
                      <a:pt x="280" y="491"/>
                      <a:pt x="293" y="490"/>
                      <a:pt x="305" y="487"/>
                    </a:cubicBezTo>
                    <a:cubicBezTo>
                      <a:pt x="522" y="453"/>
                      <a:pt x="587" y="177"/>
                      <a:pt x="412" y="49"/>
                    </a:cubicBezTo>
                    <a:cubicBezTo>
                      <a:pt x="367" y="16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11607;p45"/>
              <p:cNvSpPr/>
              <p:nvPr/>
            </p:nvSpPr>
            <p:spPr>
              <a:xfrm>
                <a:off x="5907250" y="3703100"/>
                <a:ext cx="35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35" extrusionOk="0">
                    <a:moveTo>
                      <a:pt x="141" y="0"/>
                    </a:moveTo>
                    <a:cubicBezTo>
                      <a:pt x="94" y="44"/>
                      <a:pt x="47" y="91"/>
                      <a:pt x="0" y="135"/>
                    </a:cubicBezTo>
                    <a:cubicBezTo>
                      <a:pt x="63" y="113"/>
                      <a:pt x="116" y="63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1608;p45"/>
              <p:cNvSpPr/>
              <p:nvPr/>
            </p:nvSpPr>
            <p:spPr>
              <a:xfrm>
                <a:off x="6044125" y="3649975"/>
                <a:ext cx="10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39" extrusionOk="0">
                    <a:moveTo>
                      <a:pt x="0" y="1"/>
                    </a:moveTo>
                    <a:cubicBezTo>
                      <a:pt x="38" y="85"/>
                      <a:pt x="124" y="139"/>
                      <a:pt x="216" y="139"/>
                    </a:cubicBezTo>
                    <a:cubicBezTo>
                      <a:pt x="230" y="139"/>
                      <a:pt x="243" y="138"/>
                      <a:pt x="257" y="135"/>
                    </a:cubicBezTo>
                    <a:cubicBezTo>
                      <a:pt x="332" y="123"/>
                      <a:pt x="398" y="76"/>
                      <a:pt x="436" y="7"/>
                    </a:cubicBezTo>
                    <a:cubicBezTo>
                      <a:pt x="320" y="4"/>
                      <a:pt x="207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11609;p45"/>
              <p:cNvSpPr/>
              <p:nvPr/>
            </p:nvSpPr>
            <p:spPr>
              <a:xfrm>
                <a:off x="6013725" y="3651000"/>
                <a:ext cx="126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88" extrusionOk="0">
                    <a:moveTo>
                      <a:pt x="483" y="0"/>
                    </a:moveTo>
                    <a:cubicBezTo>
                      <a:pt x="320" y="19"/>
                      <a:pt x="157" y="41"/>
                      <a:pt x="0" y="66"/>
                    </a:cubicBezTo>
                    <a:cubicBezTo>
                      <a:pt x="0" y="72"/>
                      <a:pt x="0" y="75"/>
                      <a:pt x="0" y="82"/>
                    </a:cubicBezTo>
                    <a:cubicBezTo>
                      <a:pt x="20" y="202"/>
                      <a:pt x="126" y="288"/>
                      <a:pt x="245" y="288"/>
                    </a:cubicBezTo>
                    <a:cubicBezTo>
                      <a:pt x="256" y="288"/>
                      <a:pt x="268" y="287"/>
                      <a:pt x="279" y="285"/>
                    </a:cubicBezTo>
                    <a:cubicBezTo>
                      <a:pt x="414" y="263"/>
                      <a:pt x="505" y="138"/>
                      <a:pt x="483" y="3"/>
                    </a:cubicBezTo>
                    <a:cubicBezTo>
                      <a:pt x="483" y="3"/>
                      <a:pt x="483" y="3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1610;p45"/>
              <p:cNvSpPr/>
              <p:nvPr/>
            </p:nvSpPr>
            <p:spPr>
              <a:xfrm>
                <a:off x="5984575" y="3656400"/>
                <a:ext cx="117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61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305" y="41"/>
                      <a:pt x="151" y="85"/>
                      <a:pt x="1" y="135"/>
                    </a:cubicBezTo>
                    <a:cubicBezTo>
                      <a:pt x="45" y="212"/>
                      <a:pt x="127" y="260"/>
                      <a:pt x="215" y="260"/>
                    </a:cubicBezTo>
                    <a:cubicBezTo>
                      <a:pt x="227" y="260"/>
                      <a:pt x="239" y="259"/>
                      <a:pt x="251" y="257"/>
                    </a:cubicBezTo>
                    <a:cubicBezTo>
                      <a:pt x="377" y="236"/>
                      <a:pt x="467" y="126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" name="Google Shape;11611;p45"/>
            <p:cNvSpPr/>
            <p:nvPr/>
          </p:nvSpPr>
          <p:spPr>
            <a:xfrm>
              <a:off x="4247698" y="1371082"/>
              <a:ext cx="608414" cy="554298"/>
            </a:xfrm>
            <a:custGeom>
              <a:avLst/>
              <a:gdLst/>
              <a:ahLst/>
              <a:cxnLst/>
              <a:rect l="l" t="t" r="r" b="b"/>
              <a:pathLst>
                <a:path w="6296" h="5736" extrusionOk="0">
                  <a:moveTo>
                    <a:pt x="3148" y="1"/>
                  </a:moveTo>
                  <a:cubicBezTo>
                    <a:pt x="2414" y="1"/>
                    <a:pt x="1681" y="281"/>
                    <a:pt x="1121" y="841"/>
                  </a:cubicBezTo>
                  <a:cubicBezTo>
                    <a:pt x="0" y="1961"/>
                    <a:pt x="0" y="3776"/>
                    <a:pt x="1121" y="4895"/>
                  </a:cubicBezTo>
                  <a:cubicBezTo>
                    <a:pt x="1681" y="5456"/>
                    <a:pt x="2414" y="5736"/>
                    <a:pt x="3148" y="5736"/>
                  </a:cubicBezTo>
                  <a:cubicBezTo>
                    <a:pt x="3882" y="5736"/>
                    <a:pt x="4615" y="5456"/>
                    <a:pt x="5175" y="4895"/>
                  </a:cubicBezTo>
                  <a:cubicBezTo>
                    <a:pt x="6296" y="3776"/>
                    <a:pt x="6296" y="1961"/>
                    <a:pt x="5175" y="841"/>
                  </a:cubicBezTo>
                  <a:cubicBezTo>
                    <a:pt x="4615" y="281"/>
                    <a:pt x="3882" y="1"/>
                    <a:pt x="3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11616;p45"/>
          <p:cNvGrpSpPr/>
          <p:nvPr/>
        </p:nvGrpSpPr>
        <p:grpSpPr>
          <a:xfrm>
            <a:off x="2441980" y="5431844"/>
            <a:ext cx="3044729" cy="3155330"/>
            <a:chOff x="1752568" y="3045740"/>
            <a:chExt cx="608414" cy="630515"/>
          </a:xfrm>
        </p:grpSpPr>
        <p:grpSp>
          <p:nvGrpSpPr>
            <p:cNvPr id="478" name="Google Shape;11617;p45"/>
            <p:cNvGrpSpPr/>
            <p:nvPr/>
          </p:nvGrpSpPr>
          <p:grpSpPr>
            <a:xfrm>
              <a:off x="1771513" y="3045740"/>
              <a:ext cx="570516" cy="563617"/>
              <a:chOff x="5853000" y="3649975"/>
              <a:chExt cx="390150" cy="399275"/>
            </a:xfrm>
          </p:grpSpPr>
          <p:sp>
            <p:nvSpPr>
              <p:cNvPr id="484" name="Google Shape;11618;p45"/>
              <p:cNvSpPr/>
              <p:nvPr/>
            </p:nvSpPr>
            <p:spPr>
              <a:xfrm>
                <a:off x="6134850" y="4024300"/>
                <a:ext cx="77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74" extrusionOk="0">
                    <a:moveTo>
                      <a:pt x="238" y="1"/>
                    </a:moveTo>
                    <a:cubicBezTo>
                      <a:pt x="224" y="1"/>
                      <a:pt x="211" y="2"/>
                      <a:pt x="198" y="4"/>
                    </a:cubicBezTo>
                    <a:cubicBezTo>
                      <a:pt x="104" y="16"/>
                      <a:pt x="28" y="82"/>
                      <a:pt x="0" y="173"/>
                    </a:cubicBezTo>
                    <a:cubicBezTo>
                      <a:pt x="107" y="123"/>
                      <a:pt x="210" y="67"/>
                      <a:pt x="310" y="10"/>
                    </a:cubicBezTo>
                    <a:cubicBezTo>
                      <a:pt x="286" y="4"/>
                      <a:pt x="262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11619;p45"/>
              <p:cNvSpPr/>
              <p:nvPr/>
            </p:nvSpPr>
            <p:spPr>
              <a:xfrm>
                <a:off x="6103750" y="4028975"/>
                <a:ext cx="13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38" extrusionOk="0">
                    <a:moveTo>
                      <a:pt x="285" y="1"/>
                    </a:moveTo>
                    <a:cubicBezTo>
                      <a:pt x="244" y="1"/>
                      <a:pt x="202" y="11"/>
                      <a:pt x="163" y="33"/>
                    </a:cubicBezTo>
                    <a:cubicBezTo>
                      <a:pt x="16" y="121"/>
                      <a:pt x="0" y="328"/>
                      <a:pt x="135" y="437"/>
                    </a:cubicBezTo>
                    <a:cubicBezTo>
                      <a:pt x="266" y="394"/>
                      <a:pt x="395" y="350"/>
                      <a:pt x="523" y="300"/>
                    </a:cubicBezTo>
                    <a:cubicBezTo>
                      <a:pt x="530" y="268"/>
                      <a:pt x="533" y="237"/>
                      <a:pt x="527" y="209"/>
                    </a:cubicBezTo>
                    <a:cubicBezTo>
                      <a:pt x="508" y="8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1620;p45"/>
              <p:cNvSpPr/>
              <p:nvPr/>
            </p:nvSpPr>
            <p:spPr>
              <a:xfrm>
                <a:off x="6073025" y="4033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8"/>
                      <a:pt x="1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2" y="208"/>
                    </a:cubicBezTo>
                    <a:cubicBezTo>
                      <a:pt x="545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11621;p45"/>
              <p:cNvSpPr/>
              <p:nvPr/>
            </p:nvSpPr>
            <p:spPr>
              <a:xfrm>
                <a:off x="6044050" y="4038400"/>
                <a:ext cx="13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34" extrusionOk="0">
                    <a:moveTo>
                      <a:pt x="286" y="0"/>
                    </a:moveTo>
                    <a:cubicBezTo>
                      <a:pt x="245" y="0"/>
                      <a:pt x="204" y="10"/>
                      <a:pt x="166" y="32"/>
                    </a:cubicBezTo>
                    <a:cubicBezTo>
                      <a:pt x="16" y="120"/>
                      <a:pt x="0" y="327"/>
                      <a:pt x="132" y="433"/>
                    </a:cubicBezTo>
                    <a:cubicBezTo>
                      <a:pt x="238" y="433"/>
                      <a:pt x="345" y="430"/>
                      <a:pt x="451" y="427"/>
                    </a:cubicBezTo>
                    <a:cubicBezTo>
                      <a:pt x="514" y="371"/>
                      <a:pt x="542" y="289"/>
                      <a:pt x="530" y="208"/>
                    </a:cubicBezTo>
                    <a:cubicBezTo>
                      <a:pt x="509" y="82"/>
                      <a:pt x="400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1622;p45"/>
              <p:cNvSpPr/>
              <p:nvPr/>
            </p:nvSpPr>
            <p:spPr>
              <a:xfrm>
                <a:off x="6015750" y="4043125"/>
                <a:ext cx="117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0" extrusionOk="0">
                    <a:moveTo>
                      <a:pt x="223" y="1"/>
                    </a:moveTo>
                    <a:cubicBezTo>
                      <a:pt x="212" y="1"/>
                      <a:pt x="200" y="1"/>
                      <a:pt x="189" y="3"/>
                    </a:cubicBezTo>
                    <a:cubicBezTo>
                      <a:pt x="104" y="19"/>
                      <a:pt x="32" y="72"/>
                      <a:pt x="1" y="153"/>
                    </a:cubicBezTo>
                    <a:cubicBezTo>
                      <a:pt x="154" y="175"/>
                      <a:pt x="311" y="194"/>
                      <a:pt x="468" y="210"/>
                    </a:cubicBezTo>
                    <a:cubicBezTo>
                      <a:pt x="468" y="210"/>
                      <a:pt x="468" y="207"/>
                      <a:pt x="468" y="207"/>
                    </a:cubicBezTo>
                    <a:cubicBezTo>
                      <a:pt x="448" y="87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11623;p45"/>
              <p:cNvSpPr/>
              <p:nvPr/>
            </p:nvSpPr>
            <p:spPr>
              <a:xfrm>
                <a:off x="6190625" y="3986300"/>
                <a:ext cx="1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5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32" y="17"/>
                      <a:pt x="16" y="35"/>
                      <a:pt x="0" y="54"/>
                    </a:cubicBezTo>
                    <a:cubicBezTo>
                      <a:pt x="19" y="35"/>
                      <a:pt x="35" y="20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1624;p45"/>
              <p:cNvSpPr/>
              <p:nvPr/>
            </p:nvSpPr>
            <p:spPr>
              <a:xfrm>
                <a:off x="6157800" y="39897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3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5"/>
                      <a:pt x="0" y="314"/>
                      <a:pt x="179" y="443"/>
                    </a:cubicBezTo>
                    <a:cubicBezTo>
                      <a:pt x="224" y="475"/>
                      <a:pt x="272" y="489"/>
                      <a:pt x="320" y="489"/>
                    </a:cubicBezTo>
                    <a:cubicBezTo>
                      <a:pt x="459" y="489"/>
                      <a:pt x="587" y="366"/>
                      <a:pt x="561" y="205"/>
                    </a:cubicBezTo>
                    <a:cubicBezTo>
                      <a:pt x="544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11625;p45"/>
              <p:cNvSpPr/>
              <p:nvPr/>
            </p:nvSpPr>
            <p:spPr>
              <a:xfrm>
                <a:off x="6128025" y="39944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11626;p45"/>
              <p:cNvSpPr/>
              <p:nvPr/>
            </p:nvSpPr>
            <p:spPr>
              <a:xfrm>
                <a:off x="6098175" y="39991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2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11627;p45"/>
              <p:cNvSpPr/>
              <p:nvPr/>
            </p:nvSpPr>
            <p:spPr>
              <a:xfrm>
                <a:off x="6069650" y="4003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7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11628;p45"/>
              <p:cNvSpPr/>
              <p:nvPr/>
            </p:nvSpPr>
            <p:spPr>
              <a:xfrm>
                <a:off x="6038550" y="40085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5" y="1"/>
                    </a:moveTo>
                    <a:cubicBezTo>
                      <a:pt x="303" y="1"/>
                      <a:pt x="292" y="1"/>
                      <a:pt x="280" y="3"/>
                    </a:cubicBezTo>
                    <a:cubicBezTo>
                      <a:pt x="67" y="38"/>
                      <a:pt x="1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8" y="490"/>
                      <a:pt x="585" y="367"/>
                      <a:pt x="562" y="207"/>
                    </a:cubicBezTo>
                    <a:cubicBezTo>
                      <a:pt x="542" y="87"/>
                      <a:pt x="436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11629;p45"/>
              <p:cNvSpPr/>
              <p:nvPr/>
            </p:nvSpPr>
            <p:spPr>
              <a:xfrm>
                <a:off x="6008700" y="40133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6"/>
                      <a:pt x="1" y="314"/>
                      <a:pt x="176" y="443"/>
                    </a:cubicBezTo>
                    <a:cubicBezTo>
                      <a:pt x="221" y="475"/>
                      <a:pt x="270" y="489"/>
                      <a:pt x="318" y="489"/>
                    </a:cubicBezTo>
                    <a:cubicBezTo>
                      <a:pt x="458" y="489"/>
                      <a:pt x="587" y="366"/>
                      <a:pt x="562" y="205"/>
                    </a:cubicBezTo>
                    <a:cubicBezTo>
                      <a:pt x="54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11630;p45"/>
              <p:cNvSpPr/>
              <p:nvPr/>
            </p:nvSpPr>
            <p:spPr>
              <a:xfrm>
                <a:off x="5978850" y="40180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9"/>
                      <a:pt x="1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2" y="208"/>
                    </a:cubicBezTo>
                    <a:cubicBezTo>
                      <a:pt x="542" y="87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11631;p45"/>
              <p:cNvSpPr/>
              <p:nvPr/>
            </p:nvSpPr>
            <p:spPr>
              <a:xfrm>
                <a:off x="5951900" y="4022750"/>
                <a:ext cx="1130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330" extrusionOk="0">
                    <a:moveTo>
                      <a:pt x="205" y="1"/>
                    </a:moveTo>
                    <a:cubicBezTo>
                      <a:pt x="128" y="1"/>
                      <a:pt x="51" y="36"/>
                      <a:pt x="1" y="113"/>
                    </a:cubicBezTo>
                    <a:cubicBezTo>
                      <a:pt x="142" y="188"/>
                      <a:pt x="289" y="260"/>
                      <a:pt x="436" y="329"/>
                    </a:cubicBezTo>
                    <a:cubicBezTo>
                      <a:pt x="449" y="288"/>
                      <a:pt x="452" y="248"/>
                      <a:pt x="446" y="207"/>
                    </a:cubicBezTo>
                    <a:cubicBezTo>
                      <a:pt x="425" y="75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11632;p45"/>
              <p:cNvSpPr/>
              <p:nvPr/>
            </p:nvSpPr>
            <p:spPr>
              <a:xfrm>
                <a:off x="6214450" y="3950975"/>
                <a:ext cx="40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6" extrusionOk="0">
                    <a:moveTo>
                      <a:pt x="160" y="1"/>
                    </a:moveTo>
                    <a:lnTo>
                      <a:pt x="160" y="1"/>
                    </a:lnTo>
                    <a:cubicBezTo>
                      <a:pt x="63" y="38"/>
                      <a:pt x="0" y="138"/>
                      <a:pt x="10" y="245"/>
                    </a:cubicBezTo>
                    <a:cubicBezTo>
                      <a:pt x="63" y="164"/>
                      <a:pt x="113" y="82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11633;p45"/>
              <p:cNvSpPr/>
              <p:nvPr/>
            </p:nvSpPr>
            <p:spPr>
              <a:xfrm>
                <a:off x="6182950" y="39552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1634;p45"/>
              <p:cNvSpPr/>
              <p:nvPr/>
            </p:nvSpPr>
            <p:spPr>
              <a:xfrm>
                <a:off x="6154425" y="3959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5" y="405"/>
                      <a:pt x="149" y="491"/>
                      <a:pt x="265" y="491"/>
                    </a:cubicBezTo>
                    <a:cubicBezTo>
                      <a:pt x="278" y="491"/>
                      <a:pt x="291" y="490"/>
                      <a:pt x="305" y="488"/>
                    </a:cubicBezTo>
                    <a:cubicBezTo>
                      <a:pt x="521" y="453"/>
                      <a:pt x="587" y="177"/>
                      <a:pt x="411" y="49"/>
                    </a:cubicBezTo>
                    <a:cubicBezTo>
                      <a:pt x="366" y="16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11635;p45"/>
              <p:cNvSpPr/>
              <p:nvPr/>
            </p:nvSpPr>
            <p:spPr>
              <a:xfrm>
                <a:off x="6124625" y="39646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7" y="0"/>
                    </a:moveTo>
                    <a:cubicBezTo>
                      <a:pt x="128" y="0"/>
                      <a:pt x="0" y="124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1636;p45"/>
              <p:cNvSpPr/>
              <p:nvPr/>
            </p:nvSpPr>
            <p:spPr>
              <a:xfrm>
                <a:off x="6094800" y="39693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11637;p45"/>
              <p:cNvSpPr/>
              <p:nvPr/>
            </p:nvSpPr>
            <p:spPr>
              <a:xfrm>
                <a:off x="6064950" y="397402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1"/>
                    </a:moveTo>
                    <a:cubicBezTo>
                      <a:pt x="130" y="1"/>
                      <a:pt x="0" y="124"/>
                      <a:pt x="26" y="285"/>
                    </a:cubicBezTo>
                    <a:cubicBezTo>
                      <a:pt x="46" y="403"/>
                      <a:pt x="149" y="489"/>
                      <a:pt x="265" y="489"/>
                    </a:cubicBezTo>
                    <a:cubicBezTo>
                      <a:pt x="278" y="489"/>
                      <a:pt x="292" y="488"/>
                      <a:pt x="305" y="486"/>
                    </a:cubicBezTo>
                    <a:cubicBezTo>
                      <a:pt x="521" y="454"/>
                      <a:pt x="587" y="175"/>
                      <a:pt x="411" y="47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1638;p45"/>
              <p:cNvSpPr/>
              <p:nvPr/>
            </p:nvSpPr>
            <p:spPr>
              <a:xfrm>
                <a:off x="6035100" y="3978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11639;p45"/>
              <p:cNvSpPr/>
              <p:nvPr/>
            </p:nvSpPr>
            <p:spPr>
              <a:xfrm>
                <a:off x="6005325" y="39834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4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1640;p45"/>
              <p:cNvSpPr/>
              <p:nvPr/>
            </p:nvSpPr>
            <p:spPr>
              <a:xfrm>
                <a:off x="5975475" y="39881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11641;p45"/>
              <p:cNvSpPr/>
              <p:nvPr/>
            </p:nvSpPr>
            <p:spPr>
              <a:xfrm>
                <a:off x="5944300" y="39929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59" y="490"/>
                      <a:pt x="587" y="367"/>
                      <a:pt x="562" y="207"/>
                    </a:cubicBezTo>
                    <a:cubicBezTo>
                      <a:pt x="542" y="88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1642;p45"/>
              <p:cNvSpPr/>
              <p:nvPr/>
            </p:nvSpPr>
            <p:spPr>
              <a:xfrm>
                <a:off x="5916800" y="3997625"/>
                <a:ext cx="121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48" extrusionOk="0">
                    <a:moveTo>
                      <a:pt x="226" y="1"/>
                    </a:moveTo>
                    <a:cubicBezTo>
                      <a:pt x="134" y="1"/>
                      <a:pt x="42" y="51"/>
                      <a:pt x="1" y="156"/>
                    </a:cubicBezTo>
                    <a:cubicBezTo>
                      <a:pt x="120" y="256"/>
                      <a:pt x="239" y="353"/>
                      <a:pt x="364" y="447"/>
                    </a:cubicBezTo>
                    <a:cubicBezTo>
                      <a:pt x="443" y="394"/>
                      <a:pt x="483" y="300"/>
                      <a:pt x="468" y="206"/>
                    </a:cubicBezTo>
                    <a:cubicBezTo>
                      <a:pt x="447" y="73"/>
                      <a:pt x="337" y="1"/>
                      <a:pt x="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11643;p45"/>
              <p:cNvSpPr/>
              <p:nvPr/>
            </p:nvSpPr>
            <p:spPr>
              <a:xfrm>
                <a:off x="6208025" y="39206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1644;p45"/>
              <p:cNvSpPr/>
              <p:nvPr/>
            </p:nvSpPr>
            <p:spPr>
              <a:xfrm>
                <a:off x="6179575" y="3925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4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5" y="15"/>
                      <a:pt x="31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11645;p45"/>
              <p:cNvSpPr/>
              <p:nvPr/>
            </p:nvSpPr>
            <p:spPr>
              <a:xfrm>
                <a:off x="6149725" y="39300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5" y="404"/>
                      <a:pt x="149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1646;p45"/>
              <p:cNvSpPr/>
              <p:nvPr/>
            </p:nvSpPr>
            <p:spPr>
              <a:xfrm>
                <a:off x="6119875" y="3934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5"/>
                      <a:pt x="26" y="286"/>
                    </a:cubicBezTo>
                    <a:cubicBezTo>
                      <a:pt x="45" y="404"/>
                      <a:pt x="149" y="490"/>
                      <a:pt x="268" y="490"/>
                    </a:cubicBezTo>
                    <a:cubicBezTo>
                      <a:pt x="281" y="490"/>
                      <a:pt x="294" y="489"/>
                      <a:pt x="308" y="487"/>
                    </a:cubicBezTo>
                    <a:cubicBezTo>
                      <a:pt x="521" y="455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11647;p45"/>
              <p:cNvSpPr/>
              <p:nvPr/>
            </p:nvSpPr>
            <p:spPr>
              <a:xfrm>
                <a:off x="6090100" y="39395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3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1648;p45"/>
              <p:cNvSpPr/>
              <p:nvPr/>
            </p:nvSpPr>
            <p:spPr>
              <a:xfrm>
                <a:off x="6060250" y="3944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11649;p45"/>
              <p:cNvSpPr/>
              <p:nvPr/>
            </p:nvSpPr>
            <p:spPr>
              <a:xfrm>
                <a:off x="6030400" y="39489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11650;p45"/>
              <p:cNvSpPr/>
              <p:nvPr/>
            </p:nvSpPr>
            <p:spPr>
              <a:xfrm>
                <a:off x="6000600" y="39536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5" y="15"/>
                      <a:pt x="315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1651;p45"/>
              <p:cNvSpPr/>
              <p:nvPr/>
            </p:nvSpPr>
            <p:spPr>
              <a:xfrm>
                <a:off x="5970775" y="3958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2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11652;p45"/>
              <p:cNvSpPr/>
              <p:nvPr/>
            </p:nvSpPr>
            <p:spPr>
              <a:xfrm>
                <a:off x="5940925" y="396307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4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4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11653;p45"/>
              <p:cNvSpPr/>
              <p:nvPr/>
            </p:nvSpPr>
            <p:spPr>
              <a:xfrm>
                <a:off x="5909750" y="39678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5"/>
                      <a:pt x="562" y="204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1654;p45"/>
              <p:cNvSpPr/>
              <p:nvPr/>
            </p:nvSpPr>
            <p:spPr>
              <a:xfrm>
                <a:off x="5889150" y="3972675"/>
                <a:ext cx="49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3" y="79"/>
                      <a:pt x="129" y="160"/>
                      <a:pt x="195" y="239"/>
                    </a:cubicBezTo>
                    <a:cubicBezTo>
                      <a:pt x="198" y="123"/>
                      <a:pt x="113" y="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1655;p45"/>
              <p:cNvSpPr/>
              <p:nvPr/>
            </p:nvSpPr>
            <p:spPr>
              <a:xfrm>
                <a:off x="6233325" y="3886100"/>
                <a:ext cx="93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87" extrusionOk="0">
                    <a:moveTo>
                      <a:pt x="313" y="1"/>
                    </a:moveTo>
                    <a:cubicBezTo>
                      <a:pt x="301" y="1"/>
                      <a:pt x="288" y="2"/>
                      <a:pt x="276" y="4"/>
                    </a:cubicBezTo>
                    <a:cubicBezTo>
                      <a:pt x="4" y="48"/>
                      <a:pt x="0" y="436"/>
                      <a:pt x="270" y="487"/>
                    </a:cubicBezTo>
                    <a:cubicBezTo>
                      <a:pt x="311" y="327"/>
                      <a:pt x="345" y="170"/>
                      <a:pt x="373" y="7"/>
                    </a:cubicBezTo>
                    <a:cubicBezTo>
                      <a:pt x="354" y="3"/>
                      <a:pt x="333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11656;p45"/>
              <p:cNvSpPr/>
              <p:nvPr/>
            </p:nvSpPr>
            <p:spPr>
              <a:xfrm>
                <a:off x="6203325" y="38908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6" y="443"/>
                    </a:cubicBezTo>
                    <a:cubicBezTo>
                      <a:pt x="222" y="476"/>
                      <a:pt x="272" y="491"/>
                      <a:pt x="321" y="491"/>
                    </a:cubicBezTo>
                    <a:cubicBezTo>
                      <a:pt x="460" y="491"/>
                      <a:pt x="587" y="368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11657;p45"/>
              <p:cNvSpPr/>
              <p:nvPr/>
            </p:nvSpPr>
            <p:spPr>
              <a:xfrm>
                <a:off x="6174850" y="38955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0"/>
                    </a:moveTo>
                    <a:cubicBezTo>
                      <a:pt x="128" y="0"/>
                      <a:pt x="1" y="124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8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11658;p45"/>
              <p:cNvSpPr/>
              <p:nvPr/>
            </p:nvSpPr>
            <p:spPr>
              <a:xfrm>
                <a:off x="6145000" y="39002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1" y="1"/>
                    </a:moveTo>
                    <a:cubicBezTo>
                      <a:pt x="130" y="1"/>
                      <a:pt x="1" y="124"/>
                      <a:pt x="27" y="285"/>
                    </a:cubicBezTo>
                    <a:cubicBezTo>
                      <a:pt x="46" y="403"/>
                      <a:pt x="147" y="489"/>
                      <a:pt x="265" y="489"/>
                    </a:cubicBezTo>
                    <a:cubicBezTo>
                      <a:pt x="279" y="489"/>
                      <a:pt x="292" y="488"/>
                      <a:pt x="306" y="486"/>
                    </a:cubicBezTo>
                    <a:cubicBezTo>
                      <a:pt x="522" y="454"/>
                      <a:pt x="588" y="175"/>
                      <a:pt x="412" y="47"/>
                    </a:cubicBezTo>
                    <a:cubicBezTo>
                      <a:pt x="368" y="15"/>
                      <a:pt x="319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1659;p45"/>
              <p:cNvSpPr/>
              <p:nvPr/>
            </p:nvSpPr>
            <p:spPr>
              <a:xfrm>
                <a:off x="6115175" y="3904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11660;p45"/>
              <p:cNvSpPr/>
              <p:nvPr/>
            </p:nvSpPr>
            <p:spPr>
              <a:xfrm>
                <a:off x="6085375" y="39096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11661;p45"/>
              <p:cNvSpPr/>
              <p:nvPr/>
            </p:nvSpPr>
            <p:spPr>
              <a:xfrm>
                <a:off x="6055550" y="39143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1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11662;p45"/>
              <p:cNvSpPr/>
              <p:nvPr/>
            </p:nvSpPr>
            <p:spPr>
              <a:xfrm>
                <a:off x="6025700" y="3919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11663;p45"/>
              <p:cNvSpPr/>
              <p:nvPr/>
            </p:nvSpPr>
            <p:spPr>
              <a:xfrm>
                <a:off x="5995850" y="39237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6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6"/>
                      <a:pt x="587" y="177"/>
                      <a:pt x="411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11664;p45"/>
              <p:cNvSpPr/>
              <p:nvPr/>
            </p:nvSpPr>
            <p:spPr>
              <a:xfrm>
                <a:off x="5966075" y="39285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7" y="174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11665;p45"/>
              <p:cNvSpPr/>
              <p:nvPr/>
            </p:nvSpPr>
            <p:spPr>
              <a:xfrm>
                <a:off x="5936225" y="3933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6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5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11666;p45"/>
              <p:cNvSpPr/>
              <p:nvPr/>
            </p:nvSpPr>
            <p:spPr>
              <a:xfrm>
                <a:off x="5906375" y="39379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11667;p45"/>
              <p:cNvSpPr/>
              <p:nvPr/>
            </p:nvSpPr>
            <p:spPr>
              <a:xfrm>
                <a:off x="5875200" y="39426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4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5" y="475"/>
                      <a:pt x="274" y="490"/>
                      <a:pt x="322" y="490"/>
                    </a:cubicBezTo>
                    <a:cubicBezTo>
                      <a:pt x="461" y="490"/>
                      <a:pt x="587" y="368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11668;p45"/>
              <p:cNvSpPr/>
              <p:nvPr/>
            </p:nvSpPr>
            <p:spPr>
              <a:xfrm>
                <a:off x="6228475" y="38562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11669;p45"/>
              <p:cNvSpPr/>
              <p:nvPr/>
            </p:nvSpPr>
            <p:spPr>
              <a:xfrm>
                <a:off x="6198625" y="3860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11670;p45"/>
              <p:cNvSpPr/>
              <p:nvPr/>
            </p:nvSpPr>
            <p:spPr>
              <a:xfrm>
                <a:off x="6170150" y="38657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3" y="283"/>
                    </a:cubicBezTo>
                    <a:cubicBezTo>
                      <a:pt x="43" y="403"/>
                      <a:pt x="149" y="489"/>
                      <a:pt x="270" y="489"/>
                    </a:cubicBezTo>
                    <a:cubicBezTo>
                      <a:pt x="282" y="489"/>
                      <a:pt x="294" y="488"/>
                      <a:pt x="306" y="487"/>
                    </a:cubicBezTo>
                    <a:cubicBezTo>
                      <a:pt x="519" y="452"/>
                      <a:pt x="584" y="173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11671;p45"/>
              <p:cNvSpPr/>
              <p:nvPr/>
            </p:nvSpPr>
            <p:spPr>
              <a:xfrm>
                <a:off x="6140325" y="38704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6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11672;p45"/>
              <p:cNvSpPr/>
              <p:nvPr/>
            </p:nvSpPr>
            <p:spPr>
              <a:xfrm>
                <a:off x="6110450" y="38751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70" y="1"/>
                    </a:moveTo>
                    <a:cubicBezTo>
                      <a:pt x="130" y="1"/>
                      <a:pt x="1" y="124"/>
                      <a:pt x="27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11673;p45"/>
              <p:cNvSpPr/>
              <p:nvPr/>
            </p:nvSpPr>
            <p:spPr>
              <a:xfrm>
                <a:off x="6080700" y="3879825"/>
                <a:ext cx="145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1" extrusionOk="0">
                    <a:moveTo>
                      <a:pt x="267" y="1"/>
                    </a:moveTo>
                    <a:cubicBezTo>
                      <a:pt x="254" y="1"/>
                      <a:pt x="240" y="2"/>
                      <a:pt x="226" y="4"/>
                    </a:cubicBezTo>
                    <a:cubicBezTo>
                      <a:pt x="95" y="26"/>
                      <a:pt x="1" y="152"/>
                      <a:pt x="23" y="283"/>
                    </a:cubicBezTo>
                    <a:cubicBezTo>
                      <a:pt x="44" y="414"/>
                      <a:pt x="154" y="490"/>
                      <a:pt x="265" y="490"/>
                    </a:cubicBezTo>
                    <a:cubicBezTo>
                      <a:pt x="338" y="490"/>
                      <a:pt x="411" y="459"/>
                      <a:pt x="461" y="390"/>
                    </a:cubicBezTo>
                    <a:cubicBezTo>
                      <a:pt x="582" y="225"/>
                      <a:pt x="46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11674;p45"/>
              <p:cNvSpPr/>
              <p:nvPr/>
            </p:nvSpPr>
            <p:spPr>
              <a:xfrm>
                <a:off x="6050850" y="3884525"/>
                <a:ext cx="146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1" extrusionOk="0">
                    <a:moveTo>
                      <a:pt x="266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4" y="177"/>
                      <a:pt x="408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11675;p45"/>
              <p:cNvSpPr/>
              <p:nvPr/>
            </p:nvSpPr>
            <p:spPr>
              <a:xfrm>
                <a:off x="6021000" y="38892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4"/>
                    </a:cubicBezTo>
                    <a:cubicBezTo>
                      <a:pt x="46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6" y="14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11676;p45"/>
              <p:cNvSpPr/>
              <p:nvPr/>
            </p:nvSpPr>
            <p:spPr>
              <a:xfrm>
                <a:off x="5991150" y="3894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11677;p45"/>
              <p:cNvSpPr/>
              <p:nvPr/>
            </p:nvSpPr>
            <p:spPr>
              <a:xfrm>
                <a:off x="5961350" y="38987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8" y="0"/>
                      <a:pt x="1" y="123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11678;p45"/>
              <p:cNvSpPr/>
              <p:nvPr/>
            </p:nvSpPr>
            <p:spPr>
              <a:xfrm>
                <a:off x="5931525" y="39034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7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3"/>
                      <a:pt x="587" y="177"/>
                      <a:pt x="408" y="48"/>
                    </a:cubicBezTo>
                    <a:cubicBezTo>
                      <a:pt x="363" y="16"/>
                      <a:pt x="3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11679;p45"/>
              <p:cNvSpPr/>
              <p:nvPr/>
            </p:nvSpPr>
            <p:spPr>
              <a:xfrm>
                <a:off x="5901675" y="3908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11680;p45"/>
              <p:cNvSpPr/>
              <p:nvPr/>
            </p:nvSpPr>
            <p:spPr>
              <a:xfrm>
                <a:off x="5871825" y="39128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11681;p45"/>
              <p:cNvSpPr/>
              <p:nvPr/>
            </p:nvSpPr>
            <p:spPr>
              <a:xfrm>
                <a:off x="6223775" y="38264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4" y="1"/>
                    </a:moveTo>
                    <a:cubicBezTo>
                      <a:pt x="303" y="1"/>
                      <a:pt x="291" y="1"/>
                      <a:pt x="279" y="3"/>
                    </a:cubicBezTo>
                    <a:cubicBezTo>
                      <a:pt x="66" y="37"/>
                      <a:pt x="0" y="316"/>
                      <a:pt x="176" y="445"/>
                    </a:cubicBezTo>
                    <a:cubicBezTo>
                      <a:pt x="220" y="477"/>
                      <a:pt x="269" y="491"/>
                      <a:pt x="316" y="491"/>
                    </a:cubicBezTo>
                    <a:cubicBezTo>
                      <a:pt x="456" y="491"/>
                      <a:pt x="584" y="368"/>
                      <a:pt x="561" y="207"/>
                    </a:cubicBezTo>
                    <a:cubicBezTo>
                      <a:pt x="541" y="87"/>
                      <a:pt x="435" y="1"/>
                      <a:pt x="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11682;p45"/>
              <p:cNvSpPr/>
              <p:nvPr/>
            </p:nvSpPr>
            <p:spPr>
              <a:xfrm>
                <a:off x="6193925" y="38311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9" y="1"/>
                      <a:pt x="295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5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11683;p45"/>
              <p:cNvSpPr/>
              <p:nvPr/>
            </p:nvSpPr>
            <p:spPr>
              <a:xfrm>
                <a:off x="6164075" y="3835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1" y="87"/>
                      <a:pt x="44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1684;p45"/>
              <p:cNvSpPr/>
              <p:nvPr/>
            </p:nvSpPr>
            <p:spPr>
              <a:xfrm>
                <a:off x="6135600" y="38405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0" y="124"/>
                      <a:pt x="23" y="283"/>
                    </a:cubicBezTo>
                    <a:cubicBezTo>
                      <a:pt x="43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4" y="177"/>
                      <a:pt x="409" y="48"/>
                    </a:cubicBezTo>
                    <a:cubicBezTo>
                      <a:pt x="364" y="15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1685;p45"/>
              <p:cNvSpPr/>
              <p:nvPr/>
            </p:nvSpPr>
            <p:spPr>
              <a:xfrm>
                <a:off x="6105750" y="38452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6" y="15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1686;p45"/>
              <p:cNvSpPr/>
              <p:nvPr/>
            </p:nvSpPr>
            <p:spPr>
              <a:xfrm>
                <a:off x="6074600" y="3850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1687;p45"/>
              <p:cNvSpPr/>
              <p:nvPr/>
            </p:nvSpPr>
            <p:spPr>
              <a:xfrm>
                <a:off x="6046225" y="3854775"/>
                <a:ext cx="144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8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0" y="282"/>
                    </a:cubicBezTo>
                    <a:cubicBezTo>
                      <a:pt x="41" y="412"/>
                      <a:pt x="152" y="488"/>
                      <a:pt x="264" y="488"/>
                    </a:cubicBezTo>
                    <a:cubicBezTo>
                      <a:pt x="336" y="488"/>
                      <a:pt x="409" y="456"/>
                      <a:pt x="458" y="386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1688;p45"/>
              <p:cNvSpPr/>
              <p:nvPr/>
            </p:nvSpPr>
            <p:spPr>
              <a:xfrm>
                <a:off x="6016375" y="3859475"/>
                <a:ext cx="144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0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3" y="282"/>
                    </a:cubicBezTo>
                    <a:cubicBezTo>
                      <a:pt x="42" y="414"/>
                      <a:pt x="152" y="490"/>
                      <a:pt x="265" y="490"/>
                    </a:cubicBezTo>
                    <a:cubicBezTo>
                      <a:pt x="337" y="490"/>
                      <a:pt x="411" y="458"/>
                      <a:pt x="462" y="389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1689;p45"/>
              <p:cNvSpPr/>
              <p:nvPr/>
            </p:nvSpPr>
            <p:spPr>
              <a:xfrm>
                <a:off x="5986525" y="3864175"/>
                <a:ext cx="145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0" extrusionOk="0">
                    <a:moveTo>
                      <a:pt x="267" y="0"/>
                    </a:moveTo>
                    <a:cubicBezTo>
                      <a:pt x="254" y="0"/>
                      <a:pt x="240" y="1"/>
                      <a:pt x="227" y="3"/>
                    </a:cubicBezTo>
                    <a:cubicBezTo>
                      <a:pt x="92" y="25"/>
                      <a:pt x="1" y="151"/>
                      <a:pt x="23" y="282"/>
                    </a:cubicBezTo>
                    <a:cubicBezTo>
                      <a:pt x="44" y="414"/>
                      <a:pt x="154" y="490"/>
                      <a:pt x="266" y="490"/>
                    </a:cubicBezTo>
                    <a:cubicBezTo>
                      <a:pt x="338" y="490"/>
                      <a:pt x="411" y="458"/>
                      <a:pt x="462" y="389"/>
                    </a:cubicBezTo>
                    <a:cubicBezTo>
                      <a:pt x="582" y="225"/>
                      <a:pt x="458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11690;p45"/>
              <p:cNvSpPr/>
              <p:nvPr/>
            </p:nvSpPr>
            <p:spPr>
              <a:xfrm>
                <a:off x="5956600" y="38688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1" y="48"/>
                    </a:cubicBezTo>
                    <a:cubicBezTo>
                      <a:pt x="366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1691;p45"/>
              <p:cNvSpPr/>
              <p:nvPr/>
            </p:nvSpPr>
            <p:spPr>
              <a:xfrm>
                <a:off x="5926800" y="387355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6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1692;p45"/>
              <p:cNvSpPr/>
              <p:nvPr/>
            </p:nvSpPr>
            <p:spPr>
              <a:xfrm>
                <a:off x="5896975" y="38783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5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18" y="454"/>
                      <a:pt x="587" y="175"/>
                      <a:pt x="411" y="46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1693;p45"/>
              <p:cNvSpPr/>
              <p:nvPr/>
            </p:nvSpPr>
            <p:spPr>
              <a:xfrm>
                <a:off x="5867125" y="3883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1694;p45"/>
              <p:cNvSpPr/>
              <p:nvPr/>
            </p:nvSpPr>
            <p:spPr>
              <a:xfrm>
                <a:off x="6218975" y="37966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9"/>
                      <a:pt x="1" y="314"/>
                      <a:pt x="180" y="443"/>
                    </a:cubicBezTo>
                    <a:cubicBezTo>
                      <a:pt x="224" y="476"/>
                      <a:pt x="274" y="490"/>
                      <a:pt x="321" y="490"/>
                    </a:cubicBezTo>
                    <a:cubicBezTo>
                      <a:pt x="460" y="490"/>
                      <a:pt x="588" y="366"/>
                      <a:pt x="562" y="208"/>
                    </a:cubicBezTo>
                    <a:cubicBezTo>
                      <a:pt x="545" y="87"/>
                      <a:pt x="442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1695;p45"/>
              <p:cNvSpPr/>
              <p:nvPr/>
            </p:nvSpPr>
            <p:spPr>
              <a:xfrm>
                <a:off x="6189225" y="38013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1696;p45"/>
              <p:cNvSpPr/>
              <p:nvPr/>
            </p:nvSpPr>
            <p:spPr>
              <a:xfrm>
                <a:off x="6159375" y="38060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1697;p45"/>
              <p:cNvSpPr/>
              <p:nvPr/>
            </p:nvSpPr>
            <p:spPr>
              <a:xfrm>
                <a:off x="6129525" y="3810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7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7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1698;p45"/>
              <p:cNvSpPr/>
              <p:nvPr/>
            </p:nvSpPr>
            <p:spPr>
              <a:xfrm>
                <a:off x="6099750" y="3815450"/>
                <a:ext cx="146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2" extrusionOk="0">
                    <a:moveTo>
                      <a:pt x="315" y="1"/>
                    </a:moveTo>
                    <a:cubicBezTo>
                      <a:pt x="303" y="1"/>
                      <a:pt x="291" y="2"/>
                      <a:pt x="279" y="3"/>
                    </a:cubicBezTo>
                    <a:cubicBezTo>
                      <a:pt x="66" y="38"/>
                      <a:pt x="0" y="317"/>
                      <a:pt x="176" y="445"/>
                    </a:cubicBezTo>
                    <a:cubicBezTo>
                      <a:pt x="220" y="477"/>
                      <a:pt x="269" y="491"/>
                      <a:pt x="317" y="491"/>
                    </a:cubicBezTo>
                    <a:cubicBezTo>
                      <a:pt x="456" y="491"/>
                      <a:pt x="585" y="368"/>
                      <a:pt x="561" y="207"/>
                    </a:cubicBezTo>
                    <a:cubicBezTo>
                      <a:pt x="541" y="87"/>
                      <a:pt x="435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1699;p45"/>
              <p:cNvSpPr/>
              <p:nvPr/>
            </p:nvSpPr>
            <p:spPr>
              <a:xfrm>
                <a:off x="6069900" y="3820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1700;p45"/>
              <p:cNvSpPr/>
              <p:nvPr/>
            </p:nvSpPr>
            <p:spPr>
              <a:xfrm>
                <a:off x="6040050" y="38249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1701;p45"/>
              <p:cNvSpPr/>
              <p:nvPr/>
            </p:nvSpPr>
            <p:spPr>
              <a:xfrm>
                <a:off x="6010200" y="38296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1702;p45"/>
              <p:cNvSpPr/>
              <p:nvPr/>
            </p:nvSpPr>
            <p:spPr>
              <a:xfrm>
                <a:off x="5980425" y="3834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3"/>
                      <a:pt x="176" y="441"/>
                    </a:cubicBezTo>
                    <a:cubicBezTo>
                      <a:pt x="221" y="474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1703;p45"/>
              <p:cNvSpPr/>
              <p:nvPr/>
            </p:nvSpPr>
            <p:spPr>
              <a:xfrm>
                <a:off x="5951900" y="38390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1704;p45"/>
              <p:cNvSpPr/>
              <p:nvPr/>
            </p:nvSpPr>
            <p:spPr>
              <a:xfrm>
                <a:off x="5922050" y="3843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1705;p45"/>
              <p:cNvSpPr/>
              <p:nvPr/>
            </p:nvSpPr>
            <p:spPr>
              <a:xfrm>
                <a:off x="5890950" y="38485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20" y="0"/>
                    </a:moveTo>
                    <a:cubicBezTo>
                      <a:pt x="306" y="0"/>
                      <a:pt x="293" y="1"/>
                      <a:pt x="280" y="4"/>
                    </a:cubicBezTo>
                    <a:cubicBezTo>
                      <a:pt x="66" y="38"/>
                      <a:pt x="1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2" y="207"/>
                    </a:cubicBezTo>
                    <a:cubicBezTo>
                      <a:pt x="542" y="86"/>
                      <a:pt x="438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1706;p45"/>
              <p:cNvSpPr/>
              <p:nvPr/>
            </p:nvSpPr>
            <p:spPr>
              <a:xfrm>
                <a:off x="5862425" y="3853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6" y="404"/>
                      <a:pt x="147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1707;p45"/>
              <p:cNvSpPr/>
              <p:nvPr/>
            </p:nvSpPr>
            <p:spPr>
              <a:xfrm>
                <a:off x="6215600" y="37667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1"/>
                    </a:moveTo>
                    <a:cubicBezTo>
                      <a:pt x="129" y="1"/>
                      <a:pt x="1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1708;p45"/>
              <p:cNvSpPr/>
              <p:nvPr/>
            </p:nvSpPr>
            <p:spPr>
              <a:xfrm>
                <a:off x="6184525" y="37714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8" y="1"/>
                    </a:moveTo>
                    <a:cubicBezTo>
                      <a:pt x="305" y="1"/>
                      <a:pt x="292" y="2"/>
                      <a:pt x="279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0" y="491"/>
                      <a:pt x="319" y="491"/>
                    </a:cubicBezTo>
                    <a:cubicBezTo>
                      <a:pt x="457" y="491"/>
                      <a:pt x="584" y="368"/>
                      <a:pt x="561" y="208"/>
                    </a:cubicBezTo>
                    <a:cubicBezTo>
                      <a:pt x="541" y="89"/>
                      <a:pt x="437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1709;p45"/>
              <p:cNvSpPr/>
              <p:nvPr/>
            </p:nvSpPr>
            <p:spPr>
              <a:xfrm>
                <a:off x="6154675" y="3776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1710;p45"/>
              <p:cNvSpPr/>
              <p:nvPr/>
            </p:nvSpPr>
            <p:spPr>
              <a:xfrm>
                <a:off x="6124825" y="37809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1711;p45"/>
              <p:cNvSpPr/>
              <p:nvPr/>
            </p:nvSpPr>
            <p:spPr>
              <a:xfrm>
                <a:off x="6094975" y="37856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1712;p45"/>
              <p:cNvSpPr/>
              <p:nvPr/>
            </p:nvSpPr>
            <p:spPr>
              <a:xfrm>
                <a:off x="6065200" y="37903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1713;p45"/>
              <p:cNvSpPr/>
              <p:nvPr/>
            </p:nvSpPr>
            <p:spPr>
              <a:xfrm>
                <a:off x="6035350" y="3795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1714;p45"/>
              <p:cNvSpPr/>
              <p:nvPr/>
            </p:nvSpPr>
            <p:spPr>
              <a:xfrm>
                <a:off x="6005500" y="37998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2" y="474"/>
                      <a:pt x="272" y="489"/>
                      <a:pt x="321" y="489"/>
                    </a:cubicBezTo>
                    <a:cubicBezTo>
                      <a:pt x="461" y="489"/>
                      <a:pt x="587" y="367"/>
                      <a:pt x="561" y="206"/>
                    </a:cubicBezTo>
                    <a:cubicBezTo>
                      <a:pt x="541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1715;p45"/>
              <p:cNvSpPr/>
              <p:nvPr/>
            </p:nvSpPr>
            <p:spPr>
              <a:xfrm>
                <a:off x="5975650" y="38045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9" y="442"/>
                    </a:cubicBezTo>
                    <a:cubicBezTo>
                      <a:pt x="223" y="474"/>
                      <a:pt x="272" y="488"/>
                      <a:pt x="320" y="488"/>
                    </a:cubicBezTo>
                    <a:cubicBezTo>
                      <a:pt x="459" y="488"/>
                      <a:pt x="587" y="366"/>
                      <a:pt x="561" y="204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1716;p45"/>
              <p:cNvSpPr/>
              <p:nvPr/>
            </p:nvSpPr>
            <p:spPr>
              <a:xfrm>
                <a:off x="5945875" y="38092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1717;p45"/>
              <p:cNvSpPr/>
              <p:nvPr/>
            </p:nvSpPr>
            <p:spPr>
              <a:xfrm>
                <a:off x="5916025" y="38139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11718;p45"/>
              <p:cNvSpPr/>
              <p:nvPr/>
            </p:nvSpPr>
            <p:spPr>
              <a:xfrm>
                <a:off x="5886175" y="38186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09" y="0"/>
                      <a:pt x="296" y="2"/>
                      <a:pt x="283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5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1719;p45"/>
              <p:cNvSpPr/>
              <p:nvPr/>
            </p:nvSpPr>
            <p:spPr>
              <a:xfrm>
                <a:off x="5857725" y="3823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6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18" y="452"/>
                      <a:pt x="587" y="176"/>
                      <a:pt x="408" y="48"/>
                    </a:cubicBezTo>
                    <a:cubicBezTo>
                      <a:pt x="363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1720;p45"/>
              <p:cNvSpPr/>
              <p:nvPr/>
            </p:nvSpPr>
            <p:spPr>
              <a:xfrm>
                <a:off x="6211300" y="3739300"/>
                <a:ext cx="76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96" extrusionOk="0">
                    <a:moveTo>
                      <a:pt x="60" y="0"/>
                    </a:moveTo>
                    <a:cubicBezTo>
                      <a:pt x="16" y="53"/>
                      <a:pt x="1" y="122"/>
                      <a:pt x="10" y="188"/>
                    </a:cubicBezTo>
                    <a:cubicBezTo>
                      <a:pt x="30" y="309"/>
                      <a:pt x="133" y="395"/>
                      <a:pt x="250" y="395"/>
                    </a:cubicBezTo>
                    <a:cubicBezTo>
                      <a:pt x="263" y="395"/>
                      <a:pt x="276" y="394"/>
                      <a:pt x="289" y="392"/>
                    </a:cubicBezTo>
                    <a:cubicBezTo>
                      <a:pt x="295" y="392"/>
                      <a:pt x="298" y="392"/>
                      <a:pt x="305" y="389"/>
                    </a:cubicBezTo>
                    <a:cubicBezTo>
                      <a:pt x="226" y="257"/>
                      <a:pt x="145" y="129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1721;p45"/>
              <p:cNvSpPr/>
              <p:nvPr/>
            </p:nvSpPr>
            <p:spPr>
              <a:xfrm>
                <a:off x="6179725" y="3741650"/>
                <a:ext cx="14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2" extrusionOk="0">
                    <a:moveTo>
                      <a:pt x="318" y="1"/>
                    </a:moveTo>
                    <a:cubicBezTo>
                      <a:pt x="307" y="1"/>
                      <a:pt x="295" y="2"/>
                      <a:pt x="283" y="3"/>
                    </a:cubicBezTo>
                    <a:cubicBezTo>
                      <a:pt x="70" y="38"/>
                      <a:pt x="1" y="317"/>
                      <a:pt x="179" y="445"/>
                    </a:cubicBezTo>
                    <a:cubicBezTo>
                      <a:pt x="224" y="477"/>
                      <a:pt x="273" y="491"/>
                      <a:pt x="320" y="491"/>
                    </a:cubicBezTo>
                    <a:cubicBezTo>
                      <a:pt x="460" y="491"/>
                      <a:pt x="588" y="368"/>
                      <a:pt x="562" y="207"/>
                    </a:cubicBezTo>
                    <a:cubicBezTo>
                      <a:pt x="545" y="87"/>
                      <a:pt x="439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1722;p45"/>
              <p:cNvSpPr/>
              <p:nvPr/>
            </p:nvSpPr>
            <p:spPr>
              <a:xfrm>
                <a:off x="6149975" y="37464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2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69" y="490"/>
                      <a:pt x="317" y="490"/>
                    </a:cubicBezTo>
                    <a:cubicBezTo>
                      <a:pt x="456" y="490"/>
                      <a:pt x="584" y="365"/>
                      <a:pt x="561" y="204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1723;p45"/>
              <p:cNvSpPr/>
              <p:nvPr/>
            </p:nvSpPr>
            <p:spPr>
              <a:xfrm>
                <a:off x="6120125" y="37511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1724;p45"/>
              <p:cNvSpPr/>
              <p:nvPr/>
            </p:nvSpPr>
            <p:spPr>
              <a:xfrm>
                <a:off x="6090275" y="3755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1" y="86"/>
                      <a:pt x="440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1725;p45"/>
              <p:cNvSpPr/>
              <p:nvPr/>
            </p:nvSpPr>
            <p:spPr>
              <a:xfrm>
                <a:off x="6060425" y="37605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4" y="490"/>
                      <a:pt x="322" y="490"/>
                    </a:cubicBezTo>
                    <a:cubicBezTo>
                      <a:pt x="460" y="490"/>
                      <a:pt x="587" y="368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1726;p45"/>
              <p:cNvSpPr/>
              <p:nvPr/>
            </p:nvSpPr>
            <p:spPr>
              <a:xfrm>
                <a:off x="6030650" y="3765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4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1727;p45"/>
              <p:cNvSpPr/>
              <p:nvPr/>
            </p:nvSpPr>
            <p:spPr>
              <a:xfrm>
                <a:off x="6000800" y="37700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6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1728;p45"/>
              <p:cNvSpPr/>
              <p:nvPr/>
            </p:nvSpPr>
            <p:spPr>
              <a:xfrm>
                <a:off x="5970950" y="37747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1729;p45"/>
              <p:cNvSpPr/>
              <p:nvPr/>
            </p:nvSpPr>
            <p:spPr>
              <a:xfrm>
                <a:off x="5941175" y="37794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2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1730;p45"/>
              <p:cNvSpPr/>
              <p:nvPr/>
            </p:nvSpPr>
            <p:spPr>
              <a:xfrm>
                <a:off x="5911325" y="3784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1731;p45"/>
              <p:cNvSpPr/>
              <p:nvPr/>
            </p:nvSpPr>
            <p:spPr>
              <a:xfrm>
                <a:off x="5881475" y="3788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1732;p45"/>
              <p:cNvSpPr/>
              <p:nvPr/>
            </p:nvSpPr>
            <p:spPr>
              <a:xfrm>
                <a:off x="5853000" y="37935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9" y="1"/>
                      <a:pt x="0" y="123"/>
                      <a:pt x="24" y="285"/>
                    </a:cubicBezTo>
                    <a:cubicBezTo>
                      <a:pt x="44" y="405"/>
                      <a:pt x="150" y="491"/>
                      <a:pt x="271" y="491"/>
                    </a:cubicBezTo>
                    <a:cubicBezTo>
                      <a:pt x="282" y="491"/>
                      <a:pt x="294" y="490"/>
                      <a:pt x="306" y="489"/>
                    </a:cubicBezTo>
                    <a:cubicBezTo>
                      <a:pt x="519" y="454"/>
                      <a:pt x="585" y="175"/>
                      <a:pt x="409" y="47"/>
                    </a:cubicBezTo>
                    <a:cubicBezTo>
                      <a:pt x="365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1733;p45"/>
              <p:cNvSpPr/>
              <p:nvPr/>
            </p:nvSpPr>
            <p:spPr>
              <a:xfrm>
                <a:off x="6176350" y="37118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8" y="0"/>
                    </a:moveTo>
                    <a:cubicBezTo>
                      <a:pt x="129" y="0"/>
                      <a:pt x="1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6" y="15"/>
                      <a:pt x="317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1734;p45"/>
              <p:cNvSpPr/>
              <p:nvPr/>
            </p:nvSpPr>
            <p:spPr>
              <a:xfrm>
                <a:off x="6145175" y="37165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4" y="475"/>
                      <a:pt x="274" y="490"/>
                      <a:pt x="321" y="490"/>
                    </a:cubicBezTo>
                    <a:cubicBezTo>
                      <a:pt x="460" y="490"/>
                      <a:pt x="587" y="366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1735;p45"/>
              <p:cNvSpPr/>
              <p:nvPr/>
            </p:nvSpPr>
            <p:spPr>
              <a:xfrm>
                <a:off x="6115425" y="37212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5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1736;p45"/>
              <p:cNvSpPr/>
              <p:nvPr/>
            </p:nvSpPr>
            <p:spPr>
              <a:xfrm>
                <a:off x="6085575" y="37259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11737;p45"/>
              <p:cNvSpPr/>
              <p:nvPr/>
            </p:nvSpPr>
            <p:spPr>
              <a:xfrm>
                <a:off x="6055725" y="37307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9" y="488"/>
                      <a:pt x="587" y="365"/>
                      <a:pt x="561" y="204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1738;p45"/>
              <p:cNvSpPr/>
              <p:nvPr/>
            </p:nvSpPr>
            <p:spPr>
              <a:xfrm>
                <a:off x="6025950" y="373545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4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11739;p45"/>
              <p:cNvSpPr/>
              <p:nvPr/>
            </p:nvSpPr>
            <p:spPr>
              <a:xfrm>
                <a:off x="5996100" y="37401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11740;p45"/>
              <p:cNvSpPr/>
              <p:nvPr/>
            </p:nvSpPr>
            <p:spPr>
              <a:xfrm>
                <a:off x="5966250" y="3744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11741;p45"/>
              <p:cNvSpPr/>
              <p:nvPr/>
            </p:nvSpPr>
            <p:spPr>
              <a:xfrm>
                <a:off x="5936400" y="37495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9" y="37"/>
                      <a:pt x="0" y="313"/>
                      <a:pt x="179" y="441"/>
                    </a:cubicBezTo>
                    <a:cubicBezTo>
                      <a:pt x="224" y="475"/>
                      <a:pt x="274" y="489"/>
                      <a:pt x="322" y="489"/>
                    </a:cubicBezTo>
                    <a:cubicBezTo>
                      <a:pt x="460" y="489"/>
                      <a:pt x="587" y="367"/>
                      <a:pt x="561" y="206"/>
                    </a:cubicBezTo>
                    <a:cubicBezTo>
                      <a:pt x="544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11742;p45"/>
              <p:cNvSpPr/>
              <p:nvPr/>
            </p:nvSpPr>
            <p:spPr>
              <a:xfrm>
                <a:off x="5906625" y="37543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69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11743;p45"/>
              <p:cNvSpPr/>
              <p:nvPr/>
            </p:nvSpPr>
            <p:spPr>
              <a:xfrm>
                <a:off x="5876775" y="37590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70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11744;p45"/>
              <p:cNvSpPr/>
              <p:nvPr/>
            </p:nvSpPr>
            <p:spPr>
              <a:xfrm>
                <a:off x="6141800" y="3686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1" y="125"/>
                      <a:pt x="26" y="283"/>
                    </a:cubicBezTo>
                    <a:cubicBezTo>
                      <a:pt x="46" y="405"/>
                      <a:pt x="149" y="490"/>
                      <a:pt x="268" y="490"/>
                    </a:cubicBezTo>
                    <a:cubicBezTo>
                      <a:pt x="281" y="490"/>
                      <a:pt x="295" y="489"/>
                      <a:pt x="308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11745;p45"/>
              <p:cNvSpPr/>
              <p:nvPr/>
            </p:nvSpPr>
            <p:spPr>
              <a:xfrm>
                <a:off x="6112025" y="36914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68" y="0"/>
                    </a:moveTo>
                    <a:cubicBezTo>
                      <a:pt x="128" y="0"/>
                      <a:pt x="1" y="123"/>
                      <a:pt x="26" y="284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18" y="454"/>
                      <a:pt x="587" y="175"/>
                      <a:pt x="409" y="46"/>
                    </a:cubicBezTo>
                    <a:cubicBezTo>
                      <a:pt x="364" y="14"/>
                      <a:pt x="315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11746;p45"/>
              <p:cNvSpPr/>
              <p:nvPr/>
            </p:nvSpPr>
            <p:spPr>
              <a:xfrm>
                <a:off x="6080850" y="369620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7" y="35"/>
                      <a:pt x="1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8" y="488"/>
                      <a:pt x="588" y="365"/>
                      <a:pt x="562" y="204"/>
                    </a:cubicBezTo>
                    <a:cubicBezTo>
                      <a:pt x="542" y="86"/>
                      <a:pt x="439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11747;p45"/>
              <p:cNvSpPr/>
              <p:nvPr/>
            </p:nvSpPr>
            <p:spPr>
              <a:xfrm>
                <a:off x="6051025" y="37009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1748;p45"/>
              <p:cNvSpPr/>
              <p:nvPr/>
            </p:nvSpPr>
            <p:spPr>
              <a:xfrm>
                <a:off x="6021175" y="37056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1749;p45"/>
              <p:cNvSpPr/>
              <p:nvPr/>
            </p:nvSpPr>
            <p:spPr>
              <a:xfrm>
                <a:off x="5991400" y="37103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8" y="490"/>
                      <a:pt x="584" y="368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1750;p45"/>
              <p:cNvSpPr/>
              <p:nvPr/>
            </p:nvSpPr>
            <p:spPr>
              <a:xfrm>
                <a:off x="5961550" y="3715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1751;p45"/>
              <p:cNvSpPr/>
              <p:nvPr/>
            </p:nvSpPr>
            <p:spPr>
              <a:xfrm>
                <a:off x="5931700" y="37197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1" y="474"/>
                      <a:pt x="270" y="489"/>
                      <a:pt x="318" y="489"/>
                    </a:cubicBezTo>
                    <a:cubicBezTo>
                      <a:pt x="459" y="489"/>
                      <a:pt x="587" y="366"/>
                      <a:pt x="561" y="204"/>
                    </a:cubicBezTo>
                    <a:cubicBezTo>
                      <a:pt x="541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11752;p45"/>
              <p:cNvSpPr/>
              <p:nvPr/>
            </p:nvSpPr>
            <p:spPr>
              <a:xfrm>
                <a:off x="5903250" y="3724450"/>
                <a:ext cx="14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0" extrusionOk="0">
                    <a:moveTo>
                      <a:pt x="265" y="1"/>
                    </a:moveTo>
                    <a:cubicBezTo>
                      <a:pt x="126" y="1"/>
                      <a:pt x="0" y="123"/>
                      <a:pt x="26" y="284"/>
                    </a:cubicBezTo>
                    <a:cubicBezTo>
                      <a:pt x="43" y="404"/>
                      <a:pt x="149" y="490"/>
                      <a:pt x="269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4" y="174"/>
                      <a:pt x="408" y="49"/>
                    </a:cubicBezTo>
                    <a:cubicBezTo>
                      <a:pt x="363" y="16"/>
                      <a:pt x="31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1753;p45"/>
              <p:cNvSpPr/>
              <p:nvPr/>
            </p:nvSpPr>
            <p:spPr>
              <a:xfrm>
                <a:off x="5878725" y="3731925"/>
                <a:ext cx="887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79" extrusionOk="0">
                    <a:moveTo>
                      <a:pt x="258" y="0"/>
                    </a:moveTo>
                    <a:lnTo>
                      <a:pt x="258" y="0"/>
                    </a:lnTo>
                    <a:cubicBezTo>
                      <a:pt x="167" y="123"/>
                      <a:pt x="82" y="245"/>
                      <a:pt x="1" y="373"/>
                    </a:cubicBezTo>
                    <a:cubicBezTo>
                      <a:pt x="17" y="377"/>
                      <a:pt x="35" y="379"/>
                      <a:pt x="53" y="379"/>
                    </a:cubicBezTo>
                    <a:cubicBezTo>
                      <a:pt x="66" y="379"/>
                      <a:pt x="79" y="378"/>
                      <a:pt x="92" y="377"/>
                    </a:cubicBezTo>
                    <a:cubicBezTo>
                      <a:pt x="267" y="348"/>
                      <a:pt x="355" y="148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1754;p45"/>
              <p:cNvSpPr/>
              <p:nvPr/>
            </p:nvSpPr>
            <p:spPr>
              <a:xfrm>
                <a:off x="6107425" y="3661650"/>
                <a:ext cx="138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89" extrusionOk="0">
                    <a:moveTo>
                      <a:pt x="254" y="0"/>
                    </a:moveTo>
                    <a:cubicBezTo>
                      <a:pt x="245" y="0"/>
                      <a:pt x="235" y="0"/>
                      <a:pt x="223" y="4"/>
                    </a:cubicBezTo>
                    <a:cubicBezTo>
                      <a:pt x="91" y="22"/>
                      <a:pt x="0" y="148"/>
                      <a:pt x="19" y="282"/>
                    </a:cubicBezTo>
                    <a:cubicBezTo>
                      <a:pt x="40" y="406"/>
                      <a:pt x="147" y="488"/>
                      <a:pt x="260" y="488"/>
                    </a:cubicBezTo>
                    <a:cubicBezTo>
                      <a:pt x="299" y="488"/>
                      <a:pt x="339" y="479"/>
                      <a:pt x="376" y="458"/>
                    </a:cubicBezTo>
                    <a:cubicBezTo>
                      <a:pt x="527" y="380"/>
                      <a:pt x="552" y="176"/>
                      <a:pt x="427" y="63"/>
                    </a:cubicBezTo>
                    <a:cubicBezTo>
                      <a:pt x="370" y="41"/>
                      <a:pt x="314" y="19"/>
                      <a:pt x="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1755;p45"/>
              <p:cNvSpPr/>
              <p:nvPr/>
            </p:nvSpPr>
            <p:spPr>
              <a:xfrm>
                <a:off x="6077475" y="3666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6" y="1"/>
                    </a:moveTo>
                    <a:cubicBezTo>
                      <a:pt x="127" y="1"/>
                      <a:pt x="1" y="123"/>
                      <a:pt x="26" y="284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18" y="453"/>
                      <a:pt x="587" y="177"/>
                      <a:pt x="409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1756;p45"/>
              <p:cNvSpPr/>
              <p:nvPr/>
            </p:nvSpPr>
            <p:spPr>
              <a:xfrm>
                <a:off x="6047625" y="36710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1757;p45"/>
              <p:cNvSpPr/>
              <p:nvPr/>
            </p:nvSpPr>
            <p:spPr>
              <a:xfrm>
                <a:off x="6017775" y="36757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1758;p45"/>
              <p:cNvSpPr/>
              <p:nvPr/>
            </p:nvSpPr>
            <p:spPr>
              <a:xfrm>
                <a:off x="5987975" y="3680475"/>
                <a:ext cx="14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89" extrusionOk="0">
                    <a:moveTo>
                      <a:pt x="269" y="0"/>
                    </a:moveTo>
                    <a:cubicBezTo>
                      <a:pt x="129" y="0"/>
                      <a:pt x="1" y="123"/>
                      <a:pt x="24" y="285"/>
                    </a:cubicBezTo>
                    <a:cubicBezTo>
                      <a:pt x="44" y="403"/>
                      <a:pt x="148" y="489"/>
                      <a:pt x="266" y="489"/>
                    </a:cubicBezTo>
                    <a:cubicBezTo>
                      <a:pt x="279" y="489"/>
                      <a:pt x="293" y="487"/>
                      <a:pt x="306" y="485"/>
                    </a:cubicBezTo>
                    <a:cubicBezTo>
                      <a:pt x="520" y="454"/>
                      <a:pt x="585" y="175"/>
                      <a:pt x="410" y="47"/>
                    </a:cubicBezTo>
                    <a:cubicBezTo>
                      <a:pt x="365" y="15"/>
                      <a:pt x="316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1759;p45"/>
              <p:cNvSpPr/>
              <p:nvPr/>
            </p:nvSpPr>
            <p:spPr>
              <a:xfrm>
                <a:off x="5958150" y="36852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1"/>
                    </a:moveTo>
                    <a:cubicBezTo>
                      <a:pt x="127" y="1"/>
                      <a:pt x="1" y="123"/>
                      <a:pt x="27" y="284"/>
                    </a:cubicBezTo>
                    <a:cubicBezTo>
                      <a:pt x="44" y="404"/>
                      <a:pt x="149" y="490"/>
                      <a:pt x="270" y="490"/>
                    </a:cubicBezTo>
                    <a:cubicBezTo>
                      <a:pt x="282" y="490"/>
                      <a:pt x="294" y="489"/>
                      <a:pt x="305" y="487"/>
                    </a:cubicBezTo>
                    <a:cubicBezTo>
                      <a:pt x="522" y="453"/>
                      <a:pt x="587" y="174"/>
                      <a:pt x="412" y="49"/>
                    </a:cubicBezTo>
                    <a:cubicBezTo>
                      <a:pt x="366" y="16"/>
                      <a:pt x="31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1760;p45"/>
              <p:cNvSpPr/>
              <p:nvPr/>
            </p:nvSpPr>
            <p:spPr>
              <a:xfrm>
                <a:off x="5928300" y="36899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9" y="1"/>
                      <a:pt x="1" y="123"/>
                      <a:pt x="27" y="284"/>
                    </a:cubicBezTo>
                    <a:cubicBezTo>
                      <a:pt x="46" y="403"/>
                      <a:pt x="150" y="491"/>
                      <a:pt x="267" y="491"/>
                    </a:cubicBezTo>
                    <a:cubicBezTo>
                      <a:pt x="280" y="491"/>
                      <a:pt x="293" y="490"/>
                      <a:pt x="305" y="487"/>
                    </a:cubicBezTo>
                    <a:cubicBezTo>
                      <a:pt x="522" y="453"/>
                      <a:pt x="587" y="177"/>
                      <a:pt x="412" y="49"/>
                    </a:cubicBezTo>
                    <a:cubicBezTo>
                      <a:pt x="367" y="16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1761;p45"/>
              <p:cNvSpPr/>
              <p:nvPr/>
            </p:nvSpPr>
            <p:spPr>
              <a:xfrm>
                <a:off x="5907250" y="3703100"/>
                <a:ext cx="35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35" extrusionOk="0">
                    <a:moveTo>
                      <a:pt x="141" y="0"/>
                    </a:moveTo>
                    <a:cubicBezTo>
                      <a:pt x="94" y="44"/>
                      <a:pt x="47" y="91"/>
                      <a:pt x="0" y="135"/>
                    </a:cubicBezTo>
                    <a:cubicBezTo>
                      <a:pt x="63" y="113"/>
                      <a:pt x="116" y="63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1762;p45"/>
              <p:cNvSpPr/>
              <p:nvPr/>
            </p:nvSpPr>
            <p:spPr>
              <a:xfrm>
                <a:off x="6044125" y="3649975"/>
                <a:ext cx="10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39" extrusionOk="0">
                    <a:moveTo>
                      <a:pt x="0" y="1"/>
                    </a:moveTo>
                    <a:cubicBezTo>
                      <a:pt x="38" y="85"/>
                      <a:pt x="124" y="139"/>
                      <a:pt x="216" y="139"/>
                    </a:cubicBezTo>
                    <a:cubicBezTo>
                      <a:pt x="230" y="139"/>
                      <a:pt x="243" y="138"/>
                      <a:pt x="257" y="135"/>
                    </a:cubicBezTo>
                    <a:cubicBezTo>
                      <a:pt x="332" y="123"/>
                      <a:pt x="398" y="76"/>
                      <a:pt x="436" y="7"/>
                    </a:cubicBezTo>
                    <a:cubicBezTo>
                      <a:pt x="320" y="4"/>
                      <a:pt x="207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1763;p45"/>
              <p:cNvSpPr/>
              <p:nvPr/>
            </p:nvSpPr>
            <p:spPr>
              <a:xfrm>
                <a:off x="6013725" y="3651000"/>
                <a:ext cx="126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88" extrusionOk="0">
                    <a:moveTo>
                      <a:pt x="483" y="0"/>
                    </a:moveTo>
                    <a:cubicBezTo>
                      <a:pt x="320" y="19"/>
                      <a:pt x="157" y="41"/>
                      <a:pt x="0" y="66"/>
                    </a:cubicBezTo>
                    <a:cubicBezTo>
                      <a:pt x="0" y="72"/>
                      <a:pt x="0" y="75"/>
                      <a:pt x="0" y="82"/>
                    </a:cubicBezTo>
                    <a:cubicBezTo>
                      <a:pt x="20" y="202"/>
                      <a:pt x="126" y="288"/>
                      <a:pt x="245" y="288"/>
                    </a:cubicBezTo>
                    <a:cubicBezTo>
                      <a:pt x="256" y="288"/>
                      <a:pt x="268" y="287"/>
                      <a:pt x="279" y="285"/>
                    </a:cubicBezTo>
                    <a:cubicBezTo>
                      <a:pt x="414" y="263"/>
                      <a:pt x="505" y="138"/>
                      <a:pt x="483" y="3"/>
                    </a:cubicBezTo>
                    <a:cubicBezTo>
                      <a:pt x="483" y="3"/>
                      <a:pt x="483" y="3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1764;p45"/>
              <p:cNvSpPr/>
              <p:nvPr/>
            </p:nvSpPr>
            <p:spPr>
              <a:xfrm>
                <a:off x="5984575" y="3656400"/>
                <a:ext cx="117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61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305" y="41"/>
                      <a:pt x="151" y="85"/>
                      <a:pt x="1" y="135"/>
                    </a:cubicBezTo>
                    <a:cubicBezTo>
                      <a:pt x="45" y="212"/>
                      <a:pt x="127" y="260"/>
                      <a:pt x="215" y="260"/>
                    </a:cubicBezTo>
                    <a:cubicBezTo>
                      <a:pt x="227" y="260"/>
                      <a:pt x="239" y="259"/>
                      <a:pt x="251" y="257"/>
                    </a:cubicBezTo>
                    <a:cubicBezTo>
                      <a:pt x="377" y="236"/>
                      <a:pt x="467" y="126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11765;p45"/>
            <p:cNvSpPr/>
            <p:nvPr/>
          </p:nvSpPr>
          <p:spPr>
            <a:xfrm>
              <a:off x="1752568" y="3121957"/>
              <a:ext cx="608414" cy="554298"/>
            </a:xfrm>
            <a:custGeom>
              <a:avLst/>
              <a:gdLst/>
              <a:ahLst/>
              <a:cxnLst/>
              <a:rect l="l" t="t" r="r" b="b"/>
              <a:pathLst>
                <a:path w="6296" h="5736" extrusionOk="0">
                  <a:moveTo>
                    <a:pt x="3148" y="1"/>
                  </a:moveTo>
                  <a:cubicBezTo>
                    <a:pt x="2414" y="1"/>
                    <a:pt x="1681" y="281"/>
                    <a:pt x="1121" y="841"/>
                  </a:cubicBezTo>
                  <a:cubicBezTo>
                    <a:pt x="0" y="1961"/>
                    <a:pt x="0" y="3776"/>
                    <a:pt x="1121" y="4895"/>
                  </a:cubicBezTo>
                  <a:cubicBezTo>
                    <a:pt x="1681" y="5456"/>
                    <a:pt x="2414" y="5736"/>
                    <a:pt x="3148" y="5736"/>
                  </a:cubicBezTo>
                  <a:cubicBezTo>
                    <a:pt x="3882" y="5736"/>
                    <a:pt x="4615" y="5456"/>
                    <a:pt x="5175" y="4895"/>
                  </a:cubicBezTo>
                  <a:cubicBezTo>
                    <a:pt x="6296" y="3776"/>
                    <a:pt x="6296" y="1961"/>
                    <a:pt x="5175" y="841"/>
                  </a:cubicBezTo>
                  <a:cubicBezTo>
                    <a:pt x="4615" y="281"/>
                    <a:pt x="3882" y="1"/>
                    <a:pt x="3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11770;p45"/>
          <p:cNvGrpSpPr/>
          <p:nvPr/>
        </p:nvGrpSpPr>
        <p:grpSpPr>
          <a:xfrm>
            <a:off x="7422489" y="5692352"/>
            <a:ext cx="3331279" cy="2820549"/>
            <a:chOff x="4247709" y="3121940"/>
            <a:chExt cx="665674" cy="563617"/>
          </a:xfrm>
        </p:grpSpPr>
        <p:grpSp>
          <p:nvGrpSpPr>
            <p:cNvPr id="632" name="Google Shape;11771;p45"/>
            <p:cNvGrpSpPr/>
            <p:nvPr/>
          </p:nvGrpSpPr>
          <p:grpSpPr>
            <a:xfrm>
              <a:off x="4342866" y="3121940"/>
              <a:ext cx="570516" cy="563617"/>
              <a:chOff x="5853000" y="3649975"/>
              <a:chExt cx="390150" cy="399275"/>
            </a:xfrm>
          </p:grpSpPr>
          <p:sp>
            <p:nvSpPr>
              <p:cNvPr id="639" name="Google Shape;11772;p45"/>
              <p:cNvSpPr/>
              <p:nvPr/>
            </p:nvSpPr>
            <p:spPr>
              <a:xfrm>
                <a:off x="6134850" y="4024300"/>
                <a:ext cx="77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74" extrusionOk="0">
                    <a:moveTo>
                      <a:pt x="238" y="1"/>
                    </a:moveTo>
                    <a:cubicBezTo>
                      <a:pt x="224" y="1"/>
                      <a:pt x="211" y="2"/>
                      <a:pt x="198" y="4"/>
                    </a:cubicBezTo>
                    <a:cubicBezTo>
                      <a:pt x="104" y="16"/>
                      <a:pt x="28" y="82"/>
                      <a:pt x="0" y="173"/>
                    </a:cubicBezTo>
                    <a:cubicBezTo>
                      <a:pt x="107" y="123"/>
                      <a:pt x="210" y="67"/>
                      <a:pt x="310" y="10"/>
                    </a:cubicBezTo>
                    <a:cubicBezTo>
                      <a:pt x="286" y="4"/>
                      <a:pt x="262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1773;p45"/>
              <p:cNvSpPr/>
              <p:nvPr/>
            </p:nvSpPr>
            <p:spPr>
              <a:xfrm>
                <a:off x="6103750" y="4028975"/>
                <a:ext cx="13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38" extrusionOk="0">
                    <a:moveTo>
                      <a:pt x="285" y="1"/>
                    </a:moveTo>
                    <a:cubicBezTo>
                      <a:pt x="244" y="1"/>
                      <a:pt x="202" y="11"/>
                      <a:pt x="163" y="33"/>
                    </a:cubicBezTo>
                    <a:cubicBezTo>
                      <a:pt x="16" y="121"/>
                      <a:pt x="0" y="328"/>
                      <a:pt x="135" y="437"/>
                    </a:cubicBezTo>
                    <a:cubicBezTo>
                      <a:pt x="266" y="394"/>
                      <a:pt x="395" y="350"/>
                      <a:pt x="523" y="300"/>
                    </a:cubicBezTo>
                    <a:cubicBezTo>
                      <a:pt x="530" y="268"/>
                      <a:pt x="533" y="237"/>
                      <a:pt x="527" y="209"/>
                    </a:cubicBezTo>
                    <a:cubicBezTo>
                      <a:pt x="508" y="8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1774;p45"/>
              <p:cNvSpPr/>
              <p:nvPr/>
            </p:nvSpPr>
            <p:spPr>
              <a:xfrm>
                <a:off x="6073025" y="4033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8"/>
                      <a:pt x="1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2" y="208"/>
                    </a:cubicBezTo>
                    <a:cubicBezTo>
                      <a:pt x="545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1775;p45"/>
              <p:cNvSpPr/>
              <p:nvPr/>
            </p:nvSpPr>
            <p:spPr>
              <a:xfrm>
                <a:off x="6044050" y="4038400"/>
                <a:ext cx="13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34" extrusionOk="0">
                    <a:moveTo>
                      <a:pt x="286" y="0"/>
                    </a:moveTo>
                    <a:cubicBezTo>
                      <a:pt x="245" y="0"/>
                      <a:pt x="204" y="10"/>
                      <a:pt x="166" y="32"/>
                    </a:cubicBezTo>
                    <a:cubicBezTo>
                      <a:pt x="16" y="120"/>
                      <a:pt x="0" y="327"/>
                      <a:pt x="132" y="433"/>
                    </a:cubicBezTo>
                    <a:cubicBezTo>
                      <a:pt x="238" y="433"/>
                      <a:pt x="345" y="430"/>
                      <a:pt x="451" y="427"/>
                    </a:cubicBezTo>
                    <a:cubicBezTo>
                      <a:pt x="514" y="371"/>
                      <a:pt x="542" y="289"/>
                      <a:pt x="530" y="208"/>
                    </a:cubicBezTo>
                    <a:cubicBezTo>
                      <a:pt x="509" y="82"/>
                      <a:pt x="400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1776;p45"/>
              <p:cNvSpPr/>
              <p:nvPr/>
            </p:nvSpPr>
            <p:spPr>
              <a:xfrm>
                <a:off x="6015750" y="4043125"/>
                <a:ext cx="117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0" extrusionOk="0">
                    <a:moveTo>
                      <a:pt x="223" y="1"/>
                    </a:moveTo>
                    <a:cubicBezTo>
                      <a:pt x="212" y="1"/>
                      <a:pt x="200" y="1"/>
                      <a:pt x="189" y="3"/>
                    </a:cubicBezTo>
                    <a:cubicBezTo>
                      <a:pt x="104" y="19"/>
                      <a:pt x="32" y="72"/>
                      <a:pt x="1" y="153"/>
                    </a:cubicBezTo>
                    <a:cubicBezTo>
                      <a:pt x="154" y="175"/>
                      <a:pt x="311" y="194"/>
                      <a:pt x="468" y="210"/>
                    </a:cubicBezTo>
                    <a:cubicBezTo>
                      <a:pt x="468" y="210"/>
                      <a:pt x="468" y="207"/>
                      <a:pt x="468" y="207"/>
                    </a:cubicBezTo>
                    <a:cubicBezTo>
                      <a:pt x="448" y="87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1777;p45"/>
              <p:cNvSpPr/>
              <p:nvPr/>
            </p:nvSpPr>
            <p:spPr>
              <a:xfrm>
                <a:off x="6190625" y="3986300"/>
                <a:ext cx="1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5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32" y="17"/>
                      <a:pt x="16" y="35"/>
                      <a:pt x="0" y="54"/>
                    </a:cubicBezTo>
                    <a:cubicBezTo>
                      <a:pt x="19" y="35"/>
                      <a:pt x="35" y="20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1778;p45"/>
              <p:cNvSpPr/>
              <p:nvPr/>
            </p:nvSpPr>
            <p:spPr>
              <a:xfrm>
                <a:off x="6157800" y="39897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3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5"/>
                      <a:pt x="0" y="314"/>
                      <a:pt x="179" y="443"/>
                    </a:cubicBezTo>
                    <a:cubicBezTo>
                      <a:pt x="224" y="475"/>
                      <a:pt x="272" y="489"/>
                      <a:pt x="320" y="489"/>
                    </a:cubicBezTo>
                    <a:cubicBezTo>
                      <a:pt x="459" y="489"/>
                      <a:pt x="587" y="366"/>
                      <a:pt x="561" y="205"/>
                    </a:cubicBezTo>
                    <a:cubicBezTo>
                      <a:pt x="544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1779;p45"/>
              <p:cNvSpPr/>
              <p:nvPr/>
            </p:nvSpPr>
            <p:spPr>
              <a:xfrm>
                <a:off x="6128025" y="39944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1780;p45"/>
              <p:cNvSpPr/>
              <p:nvPr/>
            </p:nvSpPr>
            <p:spPr>
              <a:xfrm>
                <a:off x="6098175" y="39991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2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1781;p45"/>
              <p:cNvSpPr/>
              <p:nvPr/>
            </p:nvSpPr>
            <p:spPr>
              <a:xfrm>
                <a:off x="6069650" y="4003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7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1782;p45"/>
              <p:cNvSpPr/>
              <p:nvPr/>
            </p:nvSpPr>
            <p:spPr>
              <a:xfrm>
                <a:off x="6038550" y="40085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5" y="1"/>
                    </a:moveTo>
                    <a:cubicBezTo>
                      <a:pt x="303" y="1"/>
                      <a:pt x="292" y="1"/>
                      <a:pt x="280" y="3"/>
                    </a:cubicBezTo>
                    <a:cubicBezTo>
                      <a:pt x="67" y="38"/>
                      <a:pt x="1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8" y="490"/>
                      <a:pt x="585" y="367"/>
                      <a:pt x="562" y="207"/>
                    </a:cubicBezTo>
                    <a:cubicBezTo>
                      <a:pt x="542" y="87"/>
                      <a:pt x="436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1783;p45"/>
              <p:cNvSpPr/>
              <p:nvPr/>
            </p:nvSpPr>
            <p:spPr>
              <a:xfrm>
                <a:off x="6008700" y="40133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6"/>
                      <a:pt x="1" y="314"/>
                      <a:pt x="176" y="443"/>
                    </a:cubicBezTo>
                    <a:cubicBezTo>
                      <a:pt x="221" y="475"/>
                      <a:pt x="270" y="489"/>
                      <a:pt x="318" y="489"/>
                    </a:cubicBezTo>
                    <a:cubicBezTo>
                      <a:pt x="458" y="489"/>
                      <a:pt x="587" y="366"/>
                      <a:pt x="562" y="205"/>
                    </a:cubicBezTo>
                    <a:cubicBezTo>
                      <a:pt x="54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1784;p45"/>
              <p:cNvSpPr/>
              <p:nvPr/>
            </p:nvSpPr>
            <p:spPr>
              <a:xfrm>
                <a:off x="5978850" y="40180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9"/>
                      <a:pt x="1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2" y="208"/>
                    </a:cubicBezTo>
                    <a:cubicBezTo>
                      <a:pt x="542" y="87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1785;p45"/>
              <p:cNvSpPr/>
              <p:nvPr/>
            </p:nvSpPr>
            <p:spPr>
              <a:xfrm>
                <a:off x="5951900" y="4022750"/>
                <a:ext cx="1130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330" extrusionOk="0">
                    <a:moveTo>
                      <a:pt x="205" y="1"/>
                    </a:moveTo>
                    <a:cubicBezTo>
                      <a:pt x="128" y="1"/>
                      <a:pt x="51" y="36"/>
                      <a:pt x="1" y="113"/>
                    </a:cubicBezTo>
                    <a:cubicBezTo>
                      <a:pt x="142" y="188"/>
                      <a:pt x="289" y="260"/>
                      <a:pt x="436" y="329"/>
                    </a:cubicBezTo>
                    <a:cubicBezTo>
                      <a:pt x="449" y="288"/>
                      <a:pt x="452" y="248"/>
                      <a:pt x="446" y="207"/>
                    </a:cubicBezTo>
                    <a:cubicBezTo>
                      <a:pt x="425" y="75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1786;p45"/>
              <p:cNvSpPr/>
              <p:nvPr/>
            </p:nvSpPr>
            <p:spPr>
              <a:xfrm>
                <a:off x="6214450" y="3950975"/>
                <a:ext cx="40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6" extrusionOk="0">
                    <a:moveTo>
                      <a:pt x="160" y="1"/>
                    </a:moveTo>
                    <a:lnTo>
                      <a:pt x="160" y="1"/>
                    </a:lnTo>
                    <a:cubicBezTo>
                      <a:pt x="63" y="38"/>
                      <a:pt x="0" y="138"/>
                      <a:pt x="10" y="245"/>
                    </a:cubicBezTo>
                    <a:cubicBezTo>
                      <a:pt x="63" y="164"/>
                      <a:pt x="113" y="82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1787;p45"/>
              <p:cNvSpPr/>
              <p:nvPr/>
            </p:nvSpPr>
            <p:spPr>
              <a:xfrm>
                <a:off x="6182950" y="39552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1788;p45"/>
              <p:cNvSpPr/>
              <p:nvPr/>
            </p:nvSpPr>
            <p:spPr>
              <a:xfrm>
                <a:off x="6154425" y="3959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5" y="405"/>
                      <a:pt x="149" y="491"/>
                      <a:pt x="265" y="491"/>
                    </a:cubicBezTo>
                    <a:cubicBezTo>
                      <a:pt x="278" y="491"/>
                      <a:pt x="291" y="490"/>
                      <a:pt x="305" y="488"/>
                    </a:cubicBezTo>
                    <a:cubicBezTo>
                      <a:pt x="521" y="453"/>
                      <a:pt x="587" y="177"/>
                      <a:pt x="411" y="49"/>
                    </a:cubicBezTo>
                    <a:cubicBezTo>
                      <a:pt x="366" y="16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1789;p45"/>
              <p:cNvSpPr/>
              <p:nvPr/>
            </p:nvSpPr>
            <p:spPr>
              <a:xfrm>
                <a:off x="6124625" y="39646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7" y="0"/>
                    </a:moveTo>
                    <a:cubicBezTo>
                      <a:pt x="128" y="0"/>
                      <a:pt x="0" y="124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11790;p45"/>
              <p:cNvSpPr/>
              <p:nvPr/>
            </p:nvSpPr>
            <p:spPr>
              <a:xfrm>
                <a:off x="6094800" y="39693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1791;p45"/>
              <p:cNvSpPr/>
              <p:nvPr/>
            </p:nvSpPr>
            <p:spPr>
              <a:xfrm>
                <a:off x="6064950" y="397402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1"/>
                    </a:moveTo>
                    <a:cubicBezTo>
                      <a:pt x="130" y="1"/>
                      <a:pt x="0" y="124"/>
                      <a:pt x="26" y="285"/>
                    </a:cubicBezTo>
                    <a:cubicBezTo>
                      <a:pt x="46" y="403"/>
                      <a:pt x="149" y="489"/>
                      <a:pt x="265" y="489"/>
                    </a:cubicBezTo>
                    <a:cubicBezTo>
                      <a:pt x="278" y="489"/>
                      <a:pt x="292" y="488"/>
                      <a:pt x="305" y="486"/>
                    </a:cubicBezTo>
                    <a:cubicBezTo>
                      <a:pt x="521" y="454"/>
                      <a:pt x="587" y="175"/>
                      <a:pt x="411" y="47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11792;p45"/>
              <p:cNvSpPr/>
              <p:nvPr/>
            </p:nvSpPr>
            <p:spPr>
              <a:xfrm>
                <a:off x="6035100" y="3978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1793;p45"/>
              <p:cNvSpPr/>
              <p:nvPr/>
            </p:nvSpPr>
            <p:spPr>
              <a:xfrm>
                <a:off x="6005325" y="39834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4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11794;p45"/>
              <p:cNvSpPr/>
              <p:nvPr/>
            </p:nvSpPr>
            <p:spPr>
              <a:xfrm>
                <a:off x="5975475" y="39881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1795;p45"/>
              <p:cNvSpPr/>
              <p:nvPr/>
            </p:nvSpPr>
            <p:spPr>
              <a:xfrm>
                <a:off x="5944300" y="39929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59" y="490"/>
                      <a:pt x="587" y="367"/>
                      <a:pt x="562" y="207"/>
                    </a:cubicBezTo>
                    <a:cubicBezTo>
                      <a:pt x="542" y="88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11796;p45"/>
              <p:cNvSpPr/>
              <p:nvPr/>
            </p:nvSpPr>
            <p:spPr>
              <a:xfrm>
                <a:off x="5916800" y="3997625"/>
                <a:ext cx="121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48" extrusionOk="0">
                    <a:moveTo>
                      <a:pt x="226" y="1"/>
                    </a:moveTo>
                    <a:cubicBezTo>
                      <a:pt x="134" y="1"/>
                      <a:pt x="42" y="51"/>
                      <a:pt x="1" y="156"/>
                    </a:cubicBezTo>
                    <a:cubicBezTo>
                      <a:pt x="120" y="256"/>
                      <a:pt x="239" y="353"/>
                      <a:pt x="364" y="447"/>
                    </a:cubicBezTo>
                    <a:cubicBezTo>
                      <a:pt x="443" y="394"/>
                      <a:pt x="483" y="300"/>
                      <a:pt x="468" y="206"/>
                    </a:cubicBezTo>
                    <a:cubicBezTo>
                      <a:pt x="447" y="73"/>
                      <a:pt x="337" y="1"/>
                      <a:pt x="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1797;p45"/>
              <p:cNvSpPr/>
              <p:nvPr/>
            </p:nvSpPr>
            <p:spPr>
              <a:xfrm>
                <a:off x="6208025" y="39206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11798;p45"/>
              <p:cNvSpPr/>
              <p:nvPr/>
            </p:nvSpPr>
            <p:spPr>
              <a:xfrm>
                <a:off x="6179575" y="3925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4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5" y="15"/>
                      <a:pt x="31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1799;p45"/>
              <p:cNvSpPr/>
              <p:nvPr/>
            </p:nvSpPr>
            <p:spPr>
              <a:xfrm>
                <a:off x="6149725" y="39300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5" y="404"/>
                      <a:pt x="149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11800;p45"/>
              <p:cNvSpPr/>
              <p:nvPr/>
            </p:nvSpPr>
            <p:spPr>
              <a:xfrm>
                <a:off x="6119875" y="3934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5"/>
                      <a:pt x="26" y="286"/>
                    </a:cubicBezTo>
                    <a:cubicBezTo>
                      <a:pt x="45" y="404"/>
                      <a:pt x="149" y="490"/>
                      <a:pt x="268" y="490"/>
                    </a:cubicBezTo>
                    <a:cubicBezTo>
                      <a:pt x="281" y="490"/>
                      <a:pt x="294" y="489"/>
                      <a:pt x="308" y="487"/>
                    </a:cubicBezTo>
                    <a:cubicBezTo>
                      <a:pt x="521" y="455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1801;p45"/>
              <p:cNvSpPr/>
              <p:nvPr/>
            </p:nvSpPr>
            <p:spPr>
              <a:xfrm>
                <a:off x="6090100" y="39395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3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11802;p45"/>
              <p:cNvSpPr/>
              <p:nvPr/>
            </p:nvSpPr>
            <p:spPr>
              <a:xfrm>
                <a:off x="6060250" y="3944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1803;p45"/>
              <p:cNvSpPr/>
              <p:nvPr/>
            </p:nvSpPr>
            <p:spPr>
              <a:xfrm>
                <a:off x="6030400" y="39489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11804;p45"/>
              <p:cNvSpPr/>
              <p:nvPr/>
            </p:nvSpPr>
            <p:spPr>
              <a:xfrm>
                <a:off x="6000600" y="39536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5" y="15"/>
                      <a:pt x="315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1805;p45"/>
              <p:cNvSpPr/>
              <p:nvPr/>
            </p:nvSpPr>
            <p:spPr>
              <a:xfrm>
                <a:off x="5970775" y="3958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2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11806;p45"/>
              <p:cNvSpPr/>
              <p:nvPr/>
            </p:nvSpPr>
            <p:spPr>
              <a:xfrm>
                <a:off x="5940925" y="396307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4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4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1807;p45"/>
              <p:cNvSpPr/>
              <p:nvPr/>
            </p:nvSpPr>
            <p:spPr>
              <a:xfrm>
                <a:off x="5909750" y="39678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5"/>
                      <a:pt x="562" y="204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11808;p45"/>
              <p:cNvSpPr/>
              <p:nvPr/>
            </p:nvSpPr>
            <p:spPr>
              <a:xfrm>
                <a:off x="5889150" y="3972675"/>
                <a:ext cx="49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3" y="79"/>
                      <a:pt x="129" y="160"/>
                      <a:pt x="195" y="239"/>
                    </a:cubicBezTo>
                    <a:cubicBezTo>
                      <a:pt x="198" y="123"/>
                      <a:pt x="113" y="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1809;p45"/>
              <p:cNvSpPr/>
              <p:nvPr/>
            </p:nvSpPr>
            <p:spPr>
              <a:xfrm>
                <a:off x="6233325" y="3886100"/>
                <a:ext cx="93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87" extrusionOk="0">
                    <a:moveTo>
                      <a:pt x="313" y="1"/>
                    </a:moveTo>
                    <a:cubicBezTo>
                      <a:pt x="301" y="1"/>
                      <a:pt x="288" y="2"/>
                      <a:pt x="276" y="4"/>
                    </a:cubicBezTo>
                    <a:cubicBezTo>
                      <a:pt x="4" y="48"/>
                      <a:pt x="0" y="436"/>
                      <a:pt x="270" y="487"/>
                    </a:cubicBezTo>
                    <a:cubicBezTo>
                      <a:pt x="311" y="327"/>
                      <a:pt x="345" y="170"/>
                      <a:pt x="373" y="7"/>
                    </a:cubicBezTo>
                    <a:cubicBezTo>
                      <a:pt x="354" y="3"/>
                      <a:pt x="333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1810;p45"/>
              <p:cNvSpPr/>
              <p:nvPr/>
            </p:nvSpPr>
            <p:spPr>
              <a:xfrm>
                <a:off x="6203325" y="38908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6" y="443"/>
                    </a:cubicBezTo>
                    <a:cubicBezTo>
                      <a:pt x="222" y="476"/>
                      <a:pt x="272" y="491"/>
                      <a:pt x="321" y="491"/>
                    </a:cubicBezTo>
                    <a:cubicBezTo>
                      <a:pt x="460" y="491"/>
                      <a:pt x="587" y="368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1811;p45"/>
              <p:cNvSpPr/>
              <p:nvPr/>
            </p:nvSpPr>
            <p:spPr>
              <a:xfrm>
                <a:off x="6174850" y="38955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0"/>
                    </a:moveTo>
                    <a:cubicBezTo>
                      <a:pt x="128" y="0"/>
                      <a:pt x="1" y="124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8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1812;p45"/>
              <p:cNvSpPr/>
              <p:nvPr/>
            </p:nvSpPr>
            <p:spPr>
              <a:xfrm>
                <a:off x="6145000" y="39002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1" y="1"/>
                    </a:moveTo>
                    <a:cubicBezTo>
                      <a:pt x="130" y="1"/>
                      <a:pt x="1" y="124"/>
                      <a:pt x="27" y="285"/>
                    </a:cubicBezTo>
                    <a:cubicBezTo>
                      <a:pt x="46" y="403"/>
                      <a:pt x="147" y="489"/>
                      <a:pt x="265" y="489"/>
                    </a:cubicBezTo>
                    <a:cubicBezTo>
                      <a:pt x="279" y="489"/>
                      <a:pt x="292" y="488"/>
                      <a:pt x="306" y="486"/>
                    </a:cubicBezTo>
                    <a:cubicBezTo>
                      <a:pt x="522" y="454"/>
                      <a:pt x="588" y="175"/>
                      <a:pt x="412" y="47"/>
                    </a:cubicBezTo>
                    <a:cubicBezTo>
                      <a:pt x="368" y="15"/>
                      <a:pt x="319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1813;p45"/>
              <p:cNvSpPr/>
              <p:nvPr/>
            </p:nvSpPr>
            <p:spPr>
              <a:xfrm>
                <a:off x="6115175" y="3904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11814;p45"/>
              <p:cNvSpPr/>
              <p:nvPr/>
            </p:nvSpPr>
            <p:spPr>
              <a:xfrm>
                <a:off x="6085375" y="39096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1815;p45"/>
              <p:cNvSpPr/>
              <p:nvPr/>
            </p:nvSpPr>
            <p:spPr>
              <a:xfrm>
                <a:off x="6055550" y="39143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1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11816;p45"/>
              <p:cNvSpPr/>
              <p:nvPr/>
            </p:nvSpPr>
            <p:spPr>
              <a:xfrm>
                <a:off x="6025700" y="3919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1817;p45"/>
              <p:cNvSpPr/>
              <p:nvPr/>
            </p:nvSpPr>
            <p:spPr>
              <a:xfrm>
                <a:off x="5995850" y="39237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6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6"/>
                      <a:pt x="587" y="177"/>
                      <a:pt x="411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11818;p45"/>
              <p:cNvSpPr/>
              <p:nvPr/>
            </p:nvSpPr>
            <p:spPr>
              <a:xfrm>
                <a:off x="5966075" y="39285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7" y="174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11819;p45"/>
              <p:cNvSpPr/>
              <p:nvPr/>
            </p:nvSpPr>
            <p:spPr>
              <a:xfrm>
                <a:off x="5936225" y="3933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6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5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11820;p45"/>
              <p:cNvSpPr/>
              <p:nvPr/>
            </p:nvSpPr>
            <p:spPr>
              <a:xfrm>
                <a:off x="5906375" y="39379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11821;p45"/>
              <p:cNvSpPr/>
              <p:nvPr/>
            </p:nvSpPr>
            <p:spPr>
              <a:xfrm>
                <a:off x="5875200" y="39426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4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5" y="475"/>
                      <a:pt x="274" y="490"/>
                      <a:pt x="322" y="490"/>
                    </a:cubicBezTo>
                    <a:cubicBezTo>
                      <a:pt x="461" y="490"/>
                      <a:pt x="587" y="368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11822;p45"/>
              <p:cNvSpPr/>
              <p:nvPr/>
            </p:nvSpPr>
            <p:spPr>
              <a:xfrm>
                <a:off x="6228475" y="38562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11823;p45"/>
              <p:cNvSpPr/>
              <p:nvPr/>
            </p:nvSpPr>
            <p:spPr>
              <a:xfrm>
                <a:off x="6198625" y="3860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11824;p45"/>
              <p:cNvSpPr/>
              <p:nvPr/>
            </p:nvSpPr>
            <p:spPr>
              <a:xfrm>
                <a:off x="6170150" y="38657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3" y="283"/>
                    </a:cubicBezTo>
                    <a:cubicBezTo>
                      <a:pt x="43" y="403"/>
                      <a:pt x="149" y="489"/>
                      <a:pt x="270" y="489"/>
                    </a:cubicBezTo>
                    <a:cubicBezTo>
                      <a:pt x="282" y="489"/>
                      <a:pt x="294" y="488"/>
                      <a:pt x="306" y="487"/>
                    </a:cubicBezTo>
                    <a:cubicBezTo>
                      <a:pt x="519" y="452"/>
                      <a:pt x="584" y="173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11825;p45"/>
              <p:cNvSpPr/>
              <p:nvPr/>
            </p:nvSpPr>
            <p:spPr>
              <a:xfrm>
                <a:off x="6140325" y="38704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6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11826;p45"/>
              <p:cNvSpPr/>
              <p:nvPr/>
            </p:nvSpPr>
            <p:spPr>
              <a:xfrm>
                <a:off x="6110450" y="38751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70" y="1"/>
                    </a:moveTo>
                    <a:cubicBezTo>
                      <a:pt x="130" y="1"/>
                      <a:pt x="1" y="124"/>
                      <a:pt x="27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11827;p45"/>
              <p:cNvSpPr/>
              <p:nvPr/>
            </p:nvSpPr>
            <p:spPr>
              <a:xfrm>
                <a:off x="6080700" y="3879825"/>
                <a:ext cx="145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1" extrusionOk="0">
                    <a:moveTo>
                      <a:pt x="267" y="1"/>
                    </a:moveTo>
                    <a:cubicBezTo>
                      <a:pt x="254" y="1"/>
                      <a:pt x="240" y="2"/>
                      <a:pt x="226" y="4"/>
                    </a:cubicBezTo>
                    <a:cubicBezTo>
                      <a:pt x="95" y="26"/>
                      <a:pt x="1" y="152"/>
                      <a:pt x="23" y="283"/>
                    </a:cubicBezTo>
                    <a:cubicBezTo>
                      <a:pt x="44" y="414"/>
                      <a:pt x="154" y="490"/>
                      <a:pt x="265" y="490"/>
                    </a:cubicBezTo>
                    <a:cubicBezTo>
                      <a:pt x="338" y="490"/>
                      <a:pt x="411" y="459"/>
                      <a:pt x="461" y="390"/>
                    </a:cubicBezTo>
                    <a:cubicBezTo>
                      <a:pt x="582" y="225"/>
                      <a:pt x="46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11828;p45"/>
              <p:cNvSpPr/>
              <p:nvPr/>
            </p:nvSpPr>
            <p:spPr>
              <a:xfrm>
                <a:off x="6050850" y="3884525"/>
                <a:ext cx="146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1" extrusionOk="0">
                    <a:moveTo>
                      <a:pt x="266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4" y="177"/>
                      <a:pt x="408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11829;p45"/>
              <p:cNvSpPr/>
              <p:nvPr/>
            </p:nvSpPr>
            <p:spPr>
              <a:xfrm>
                <a:off x="6021000" y="38892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4"/>
                    </a:cubicBezTo>
                    <a:cubicBezTo>
                      <a:pt x="46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6" y="14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11830;p45"/>
              <p:cNvSpPr/>
              <p:nvPr/>
            </p:nvSpPr>
            <p:spPr>
              <a:xfrm>
                <a:off x="5991150" y="3894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11831;p45"/>
              <p:cNvSpPr/>
              <p:nvPr/>
            </p:nvSpPr>
            <p:spPr>
              <a:xfrm>
                <a:off x="5961350" y="38987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8" y="0"/>
                      <a:pt x="1" y="123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11832;p45"/>
              <p:cNvSpPr/>
              <p:nvPr/>
            </p:nvSpPr>
            <p:spPr>
              <a:xfrm>
                <a:off x="5931525" y="39034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7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3"/>
                      <a:pt x="587" y="177"/>
                      <a:pt x="408" y="48"/>
                    </a:cubicBezTo>
                    <a:cubicBezTo>
                      <a:pt x="363" y="16"/>
                      <a:pt x="3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11833;p45"/>
              <p:cNvSpPr/>
              <p:nvPr/>
            </p:nvSpPr>
            <p:spPr>
              <a:xfrm>
                <a:off x="5901675" y="3908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11834;p45"/>
              <p:cNvSpPr/>
              <p:nvPr/>
            </p:nvSpPr>
            <p:spPr>
              <a:xfrm>
                <a:off x="5871825" y="39128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11835;p45"/>
              <p:cNvSpPr/>
              <p:nvPr/>
            </p:nvSpPr>
            <p:spPr>
              <a:xfrm>
                <a:off x="6223775" y="38264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4" y="1"/>
                    </a:moveTo>
                    <a:cubicBezTo>
                      <a:pt x="303" y="1"/>
                      <a:pt x="291" y="1"/>
                      <a:pt x="279" y="3"/>
                    </a:cubicBezTo>
                    <a:cubicBezTo>
                      <a:pt x="66" y="37"/>
                      <a:pt x="0" y="316"/>
                      <a:pt x="176" y="445"/>
                    </a:cubicBezTo>
                    <a:cubicBezTo>
                      <a:pt x="220" y="477"/>
                      <a:pt x="269" y="491"/>
                      <a:pt x="316" y="491"/>
                    </a:cubicBezTo>
                    <a:cubicBezTo>
                      <a:pt x="456" y="491"/>
                      <a:pt x="584" y="368"/>
                      <a:pt x="561" y="207"/>
                    </a:cubicBezTo>
                    <a:cubicBezTo>
                      <a:pt x="541" y="87"/>
                      <a:pt x="435" y="1"/>
                      <a:pt x="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11836;p45"/>
              <p:cNvSpPr/>
              <p:nvPr/>
            </p:nvSpPr>
            <p:spPr>
              <a:xfrm>
                <a:off x="6193925" y="38311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9" y="1"/>
                      <a:pt x="295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5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1837;p45"/>
              <p:cNvSpPr/>
              <p:nvPr/>
            </p:nvSpPr>
            <p:spPr>
              <a:xfrm>
                <a:off x="6164075" y="3835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1" y="87"/>
                      <a:pt x="44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1838;p45"/>
              <p:cNvSpPr/>
              <p:nvPr/>
            </p:nvSpPr>
            <p:spPr>
              <a:xfrm>
                <a:off x="6135600" y="38405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0" y="124"/>
                      <a:pt x="23" y="283"/>
                    </a:cubicBezTo>
                    <a:cubicBezTo>
                      <a:pt x="43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4" y="177"/>
                      <a:pt x="409" y="48"/>
                    </a:cubicBezTo>
                    <a:cubicBezTo>
                      <a:pt x="364" y="15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1839;p45"/>
              <p:cNvSpPr/>
              <p:nvPr/>
            </p:nvSpPr>
            <p:spPr>
              <a:xfrm>
                <a:off x="6105750" y="38452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6" y="15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1840;p45"/>
              <p:cNvSpPr/>
              <p:nvPr/>
            </p:nvSpPr>
            <p:spPr>
              <a:xfrm>
                <a:off x="6074600" y="3850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1841;p45"/>
              <p:cNvSpPr/>
              <p:nvPr/>
            </p:nvSpPr>
            <p:spPr>
              <a:xfrm>
                <a:off x="6046225" y="3854775"/>
                <a:ext cx="144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8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0" y="282"/>
                    </a:cubicBezTo>
                    <a:cubicBezTo>
                      <a:pt x="41" y="412"/>
                      <a:pt x="152" y="488"/>
                      <a:pt x="264" y="488"/>
                    </a:cubicBezTo>
                    <a:cubicBezTo>
                      <a:pt x="336" y="488"/>
                      <a:pt x="409" y="456"/>
                      <a:pt x="458" y="386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1842;p45"/>
              <p:cNvSpPr/>
              <p:nvPr/>
            </p:nvSpPr>
            <p:spPr>
              <a:xfrm>
                <a:off x="6016375" y="3859475"/>
                <a:ext cx="144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0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3" y="282"/>
                    </a:cubicBezTo>
                    <a:cubicBezTo>
                      <a:pt x="42" y="414"/>
                      <a:pt x="152" y="490"/>
                      <a:pt x="265" y="490"/>
                    </a:cubicBezTo>
                    <a:cubicBezTo>
                      <a:pt x="337" y="490"/>
                      <a:pt x="411" y="458"/>
                      <a:pt x="462" y="389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1843;p45"/>
              <p:cNvSpPr/>
              <p:nvPr/>
            </p:nvSpPr>
            <p:spPr>
              <a:xfrm>
                <a:off x="5986525" y="3864175"/>
                <a:ext cx="145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0" extrusionOk="0">
                    <a:moveTo>
                      <a:pt x="267" y="0"/>
                    </a:moveTo>
                    <a:cubicBezTo>
                      <a:pt x="254" y="0"/>
                      <a:pt x="240" y="1"/>
                      <a:pt x="227" y="3"/>
                    </a:cubicBezTo>
                    <a:cubicBezTo>
                      <a:pt x="92" y="25"/>
                      <a:pt x="1" y="151"/>
                      <a:pt x="23" y="282"/>
                    </a:cubicBezTo>
                    <a:cubicBezTo>
                      <a:pt x="44" y="414"/>
                      <a:pt x="154" y="490"/>
                      <a:pt x="266" y="490"/>
                    </a:cubicBezTo>
                    <a:cubicBezTo>
                      <a:pt x="338" y="490"/>
                      <a:pt x="411" y="458"/>
                      <a:pt x="462" y="389"/>
                    </a:cubicBezTo>
                    <a:cubicBezTo>
                      <a:pt x="582" y="225"/>
                      <a:pt x="458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1844;p45"/>
              <p:cNvSpPr/>
              <p:nvPr/>
            </p:nvSpPr>
            <p:spPr>
              <a:xfrm>
                <a:off x="5956600" y="38688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1" y="48"/>
                    </a:cubicBezTo>
                    <a:cubicBezTo>
                      <a:pt x="366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1845;p45"/>
              <p:cNvSpPr/>
              <p:nvPr/>
            </p:nvSpPr>
            <p:spPr>
              <a:xfrm>
                <a:off x="5926800" y="387355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6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1846;p45"/>
              <p:cNvSpPr/>
              <p:nvPr/>
            </p:nvSpPr>
            <p:spPr>
              <a:xfrm>
                <a:off x="5896975" y="38783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5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18" y="454"/>
                      <a:pt x="587" y="175"/>
                      <a:pt x="411" y="46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1847;p45"/>
              <p:cNvSpPr/>
              <p:nvPr/>
            </p:nvSpPr>
            <p:spPr>
              <a:xfrm>
                <a:off x="5867125" y="3883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1848;p45"/>
              <p:cNvSpPr/>
              <p:nvPr/>
            </p:nvSpPr>
            <p:spPr>
              <a:xfrm>
                <a:off x="6218975" y="37966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9"/>
                      <a:pt x="1" y="314"/>
                      <a:pt x="180" y="443"/>
                    </a:cubicBezTo>
                    <a:cubicBezTo>
                      <a:pt x="224" y="476"/>
                      <a:pt x="274" y="490"/>
                      <a:pt x="321" y="490"/>
                    </a:cubicBezTo>
                    <a:cubicBezTo>
                      <a:pt x="460" y="490"/>
                      <a:pt x="588" y="366"/>
                      <a:pt x="562" y="208"/>
                    </a:cubicBezTo>
                    <a:cubicBezTo>
                      <a:pt x="545" y="87"/>
                      <a:pt x="442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1849;p45"/>
              <p:cNvSpPr/>
              <p:nvPr/>
            </p:nvSpPr>
            <p:spPr>
              <a:xfrm>
                <a:off x="6189225" y="38013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1850;p45"/>
              <p:cNvSpPr/>
              <p:nvPr/>
            </p:nvSpPr>
            <p:spPr>
              <a:xfrm>
                <a:off x="6159375" y="38060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1851;p45"/>
              <p:cNvSpPr/>
              <p:nvPr/>
            </p:nvSpPr>
            <p:spPr>
              <a:xfrm>
                <a:off x="6129525" y="3810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7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7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1852;p45"/>
              <p:cNvSpPr/>
              <p:nvPr/>
            </p:nvSpPr>
            <p:spPr>
              <a:xfrm>
                <a:off x="6099750" y="3815450"/>
                <a:ext cx="146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2" extrusionOk="0">
                    <a:moveTo>
                      <a:pt x="315" y="1"/>
                    </a:moveTo>
                    <a:cubicBezTo>
                      <a:pt x="303" y="1"/>
                      <a:pt x="291" y="2"/>
                      <a:pt x="279" y="3"/>
                    </a:cubicBezTo>
                    <a:cubicBezTo>
                      <a:pt x="66" y="38"/>
                      <a:pt x="0" y="317"/>
                      <a:pt x="176" y="445"/>
                    </a:cubicBezTo>
                    <a:cubicBezTo>
                      <a:pt x="220" y="477"/>
                      <a:pt x="269" y="491"/>
                      <a:pt x="317" y="491"/>
                    </a:cubicBezTo>
                    <a:cubicBezTo>
                      <a:pt x="456" y="491"/>
                      <a:pt x="585" y="368"/>
                      <a:pt x="561" y="207"/>
                    </a:cubicBezTo>
                    <a:cubicBezTo>
                      <a:pt x="541" y="87"/>
                      <a:pt x="435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1853;p45"/>
              <p:cNvSpPr/>
              <p:nvPr/>
            </p:nvSpPr>
            <p:spPr>
              <a:xfrm>
                <a:off x="6069900" y="3820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1854;p45"/>
              <p:cNvSpPr/>
              <p:nvPr/>
            </p:nvSpPr>
            <p:spPr>
              <a:xfrm>
                <a:off x="6040050" y="38249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1855;p45"/>
              <p:cNvSpPr/>
              <p:nvPr/>
            </p:nvSpPr>
            <p:spPr>
              <a:xfrm>
                <a:off x="6010200" y="38296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1856;p45"/>
              <p:cNvSpPr/>
              <p:nvPr/>
            </p:nvSpPr>
            <p:spPr>
              <a:xfrm>
                <a:off x="5980425" y="3834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3"/>
                      <a:pt x="176" y="441"/>
                    </a:cubicBezTo>
                    <a:cubicBezTo>
                      <a:pt x="221" y="474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1857;p45"/>
              <p:cNvSpPr/>
              <p:nvPr/>
            </p:nvSpPr>
            <p:spPr>
              <a:xfrm>
                <a:off x="5951900" y="38390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1858;p45"/>
              <p:cNvSpPr/>
              <p:nvPr/>
            </p:nvSpPr>
            <p:spPr>
              <a:xfrm>
                <a:off x="5922050" y="3843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1859;p45"/>
              <p:cNvSpPr/>
              <p:nvPr/>
            </p:nvSpPr>
            <p:spPr>
              <a:xfrm>
                <a:off x="5890950" y="38485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20" y="0"/>
                    </a:moveTo>
                    <a:cubicBezTo>
                      <a:pt x="306" y="0"/>
                      <a:pt x="293" y="1"/>
                      <a:pt x="280" y="4"/>
                    </a:cubicBezTo>
                    <a:cubicBezTo>
                      <a:pt x="66" y="38"/>
                      <a:pt x="1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2" y="207"/>
                    </a:cubicBezTo>
                    <a:cubicBezTo>
                      <a:pt x="542" y="86"/>
                      <a:pt x="438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1860;p45"/>
              <p:cNvSpPr/>
              <p:nvPr/>
            </p:nvSpPr>
            <p:spPr>
              <a:xfrm>
                <a:off x="5862425" y="3853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6" y="404"/>
                      <a:pt x="147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1861;p45"/>
              <p:cNvSpPr/>
              <p:nvPr/>
            </p:nvSpPr>
            <p:spPr>
              <a:xfrm>
                <a:off x="6215600" y="37667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1"/>
                    </a:moveTo>
                    <a:cubicBezTo>
                      <a:pt x="129" y="1"/>
                      <a:pt x="1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1862;p45"/>
              <p:cNvSpPr/>
              <p:nvPr/>
            </p:nvSpPr>
            <p:spPr>
              <a:xfrm>
                <a:off x="6184525" y="37714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8" y="1"/>
                    </a:moveTo>
                    <a:cubicBezTo>
                      <a:pt x="305" y="1"/>
                      <a:pt x="292" y="2"/>
                      <a:pt x="279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0" y="491"/>
                      <a:pt x="319" y="491"/>
                    </a:cubicBezTo>
                    <a:cubicBezTo>
                      <a:pt x="457" y="491"/>
                      <a:pt x="584" y="368"/>
                      <a:pt x="561" y="208"/>
                    </a:cubicBezTo>
                    <a:cubicBezTo>
                      <a:pt x="541" y="89"/>
                      <a:pt x="437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1863;p45"/>
              <p:cNvSpPr/>
              <p:nvPr/>
            </p:nvSpPr>
            <p:spPr>
              <a:xfrm>
                <a:off x="6154675" y="3776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1864;p45"/>
              <p:cNvSpPr/>
              <p:nvPr/>
            </p:nvSpPr>
            <p:spPr>
              <a:xfrm>
                <a:off x="6124825" y="37809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1865;p45"/>
              <p:cNvSpPr/>
              <p:nvPr/>
            </p:nvSpPr>
            <p:spPr>
              <a:xfrm>
                <a:off x="6094975" y="37856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1866;p45"/>
              <p:cNvSpPr/>
              <p:nvPr/>
            </p:nvSpPr>
            <p:spPr>
              <a:xfrm>
                <a:off x="6065200" y="37903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1867;p45"/>
              <p:cNvSpPr/>
              <p:nvPr/>
            </p:nvSpPr>
            <p:spPr>
              <a:xfrm>
                <a:off x="6035350" y="3795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1868;p45"/>
              <p:cNvSpPr/>
              <p:nvPr/>
            </p:nvSpPr>
            <p:spPr>
              <a:xfrm>
                <a:off x="6005500" y="37998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2" y="474"/>
                      <a:pt x="272" y="489"/>
                      <a:pt x="321" y="489"/>
                    </a:cubicBezTo>
                    <a:cubicBezTo>
                      <a:pt x="461" y="489"/>
                      <a:pt x="587" y="367"/>
                      <a:pt x="561" y="206"/>
                    </a:cubicBezTo>
                    <a:cubicBezTo>
                      <a:pt x="541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11869;p45"/>
              <p:cNvSpPr/>
              <p:nvPr/>
            </p:nvSpPr>
            <p:spPr>
              <a:xfrm>
                <a:off x="5975650" y="38045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9" y="442"/>
                    </a:cubicBezTo>
                    <a:cubicBezTo>
                      <a:pt x="223" y="474"/>
                      <a:pt x="272" y="488"/>
                      <a:pt x="320" y="488"/>
                    </a:cubicBezTo>
                    <a:cubicBezTo>
                      <a:pt x="459" y="488"/>
                      <a:pt x="587" y="366"/>
                      <a:pt x="561" y="204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1870;p45"/>
              <p:cNvSpPr/>
              <p:nvPr/>
            </p:nvSpPr>
            <p:spPr>
              <a:xfrm>
                <a:off x="5945875" y="38092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11871;p45"/>
              <p:cNvSpPr/>
              <p:nvPr/>
            </p:nvSpPr>
            <p:spPr>
              <a:xfrm>
                <a:off x="5916025" y="38139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1872;p45"/>
              <p:cNvSpPr/>
              <p:nvPr/>
            </p:nvSpPr>
            <p:spPr>
              <a:xfrm>
                <a:off x="5886175" y="38186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09" y="0"/>
                      <a:pt x="296" y="2"/>
                      <a:pt x="283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5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11873;p45"/>
              <p:cNvSpPr/>
              <p:nvPr/>
            </p:nvSpPr>
            <p:spPr>
              <a:xfrm>
                <a:off x="5857725" y="3823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6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18" y="452"/>
                      <a:pt x="587" y="176"/>
                      <a:pt x="408" y="48"/>
                    </a:cubicBezTo>
                    <a:cubicBezTo>
                      <a:pt x="363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11874;p45"/>
              <p:cNvSpPr/>
              <p:nvPr/>
            </p:nvSpPr>
            <p:spPr>
              <a:xfrm>
                <a:off x="6211300" y="3739300"/>
                <a:ext cx="76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96" extrusionOk="0">
                    <a:moveTo>
                      <a:pt x="60" y="0"/>
                    </a:moveTo>
                    <a:cubicBezTo>
                      <a:pt x="16" y="53"/>
                      <a:pt x="1" y="122"/>
                      <a:pt x="10" y="188"/>
                    </a:cubicBezTo>
                    <a:cubicBezTo>
                      <a:pt x="30" y="309"/>
                      <a:pt x="133" y="395"/>
                      <a:pt x="250" y="395"/>
                    </a:cubicBezTo>
                    <a:cubicBezTo>
                      <a:pt x="263" y="395"/>
                      <a:pt x="276" y="394"/>
                      <a:pt x="289" y="392"/>
                    </a:cubicBezTo>
                    <a:cubicBezTo>
                      <a:pt x="295" y="392"/>
                      <a:pt x="298" y="392"/>
                      <a:pt x="305" y="389"/>
                    </a:cubicBezTo>
                    <a:cubicBezTo>
                      <a:pt x="226" y="257"/>
                      <a:pt x="145" y="129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11875;p45"/>
              <p:cNvSpPr/>
              <p:nvPr/>
            </p:nvSpPr>
            <p:spPr>
              <a:xfrm>
                <a:off x="6179725" y="3741650"/>
                <a:ext cx="14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2" extrusionOk="0">
                    <a:moveTo>
                      <a:pt x="318" y="1"/>
                    </a:moveTo>
                    <a:cubicBezTo>
                      <a:pt x="307" y="1"/>
                      <a:pt x="295" y="2"/>
                      <a:pt x="283" y="3"/>
                    </a:cubicBezTo>
                    <a:cubicBezTo>
                      <a:pt x="70" y="38"/>
                      <a:pt x="1" y="317"/>
                      <a:pt x="179" y="445"/>
                    </a:cubicBezTo>
                    <a:cubicBezTo>
                      <a:pt x="224" y="477"/>
                      <a:pt x="273" y="491"/>
                      <a:pt x="320" y="491"/>
                    </a:cubicBezTo>
                    <a:cubicBezTo>
                      <a:pt x="460" y="491"/>
                      <a:pt x="588" y="368"/>
                      <a:pt x="562" y="207"/>
                    </a:cubicBezTo>
                    <a:cubicBezTo>
                      <a:pt x="545" y="87"/>
                      <a:pt x="439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11876;p45"/>
              <p:cNvSpPr/>
              <p:nvPr/>
            </p:nvSpPr>
            <p:spPr>
              <a:xfrm>
                <a:off x="6149975" y="37464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2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69" y="490"/>
                      <a:pt x="317" y="490"/>
                    </a:cubicBezTo>
                    <a:cubicBezTo>
                      <a:pt x="456" y="490"/>
                      <a:pt x="584" y="365"/>
                      <a:pt x="561" y="204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11877;p45"/>
              <p:cNvSpPr/>
              <p:nvPr/>
            </p:nvSpPr>
            <p:spPr>
              <a:xfrm>
                <a:off x="6120125" y="37511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11878;p45"/>
              <p:cNvSpPr/>
              <p:nvPr/>
            </p:nvSpPr>
            <p:spPr>
              <a:xfrm>
                <a:off x="6090275" y="3755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1" y="86"/>
                      <a:pt x="440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11879;p45"/>
              <p:cNvSpPr/>
              <p:nvPr/>
            </p:nvSpPr>
            <p:spPr>
              <a:xfrm>
                <a:off x="6060425" y="37605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4" y="490"/>
                      <a:pt x="322" y="490"/>
                    </a:cubicBezTo>
                    <a:cubicBezTo>
                      <a:pt x="460" y="490"/>
                      <a:pt x="587" y="368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11880;p45"/>
              <p:cNvSpPr/>
              <p:nvPr/>
            </p:nvSpPr>
            <p:spPr>
              <a:xfrm>
                <a:off x="6030650" y="3765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4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11881;p45"/>
              <p:cNvSpPr/>
              <p:nvPr/>
            </p:nvSpPr>
            <p:spPr>
              <a:xfrm>
                <a:off x="6000800" y="37700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6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11882;p45"/>
              <p:cNvSpPr/>
              <p:nvPr/>
            </p:nvSpPr>
            <p:spPr>
              <a:xfrm>
                <a:off x="5970950" y="37747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11883;p45"/>
              <p:cNvSpPr/>
              <p:nvPr/>
            </p:nvSpPr>
            <p:spPr>
              <a:xfrm>
                <a:off x="5941175" y="37794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2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11884;p45"/>
              <p:cNvSpPr/>
              <p:nvPr/>
            </p:nvSpPr>
            <p:spPr>
              <a:xfrm>
                <a:off x="5911325" y="3784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11885;p45"/>
              <p:cNvSpPr/>
              <p:nvPr/>
            </p:nvSpPr>
            <p:spPr>
              <a:xfrm>
                <a:off x="5881475" y="3788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11886;p45"/>
              <p:cNvSpPr/>
              <p:nvPr/>
            </p:nvSpPr>
            <p:spPr>
              <a:xfrm>
                <a:off x="5853000" y="37935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9" y="1"/>
                      <a:pt x="0" y="123"/>
                      <a:pt x="24" y="285"/>
                    </a:cubicBezTo>
                    <a:cubicBezTo>
                      <a:pt x="44" y="405"/>
                      <a:pt x="150" y="491"/>
                      <a:pt x="271" y="491"/>
                    </a:cubicBezTo>
                    <a:cubicBezTo>
                      <a:pt x="282" y="491"/>
                      <a:pt x="294" y="490"/>
                      <a:pt x="306" y="489"/>
                    </a:cubicBezTo>
                    <a:cubicBezTo>
                      <a:pt x="519" y="454"/>
                      <a:pt x="585" y="175"/>
                      <a:pt x="409" y="47"/>
                    </a:cubicBezTo>
                    <a:cubicBezTo>
                      <a:pt x="365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1887;p45"/>
              <p:cNvSpPr/>
              <p:nvPr/>
            </p:nvSpPr>
            <p:spPr>
              <a:xfrm>
                <a:off x="6176350" y="37118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8" y="0"/>
                    </a:moveTo>
                    <a:cubicBezTo>
                      <a:pt x="129" y="0"/>
                      <a:pt x="1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6" y="15"/>
                      <a:pt x="317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1888;p45"/>
              <p:cNvSpPr/>
              <p:nvPr/>
            </p:nvSpPr>
            <p:spPr>
              <a:xfrm>
                <a:off x="6145175" y="37165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4" y="475"/>
                      <a:pt x="274" y="490"/>
                      <a:pt x="321" y="490"/>
                    </a:cubicBezTo>
                    <a:cubicBezTo>
                      <a:pt x="460" y="490"/>
                      <a:pt x="587" y="366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11889;p45"/>
              <p:cNvSpPr/>
              <p:nvPr/>
            </p:nvSpPr>
            <p:spPr>
              <a:xfrm>
                <a:off x="6115425" y="37212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5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11890;p45"/>
              <p:cNvSpPr/>
              <p:nvPr/>
            </p:nvSpPr>
            <p:spPr>
              <a:xfrm>
                <a:off x="6085575" y="37259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1891;p45"/>
              <p:cNvSpPr/>
              <p:nvPr/>
            </p:nvSpPr>
            <p:spPr>
              <a:xfrm>
                <a:off x="6055725" y="37307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9" y="488"/>
                      <a:pt x="587" y="365"/>
                      <a:pt x="561" y="204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1892;p45"/>
              <p:cNvSpPr/>
              <p:nvPr/>
            </p:nvSpPr>
            <p:spPr>
              <a:xfrm>
                <a:off x="6025950" y="373545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4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1893;p45"/>
              <p:cNvSpPr/>
              <p:nvPr/>
            </p:nvSpPr>
            <p:spPr>
              <a:xfrm>
                <a:off x="5996100" y="37401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1894;p45"/>
              <p:cNvSpPr/>
              <p:nvPr/>
            </p:nvSpPr>
            <p:spPr>
              <a:xfrm>
                <a:off x="5966250" y="3744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1895;p45"/>
              <p:cNvSpPr/>
              <p:nvPr/>
            </p:nvSpPr>
            <p:spPr>
              <a:xfrm>
                <a:off x="5936400" y="37495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9" y="37"/>
                      <a:pt x="0" y="313"/>
                      <a:pt x="179" y="441"/>
                    </a:cubicBezTo>
                    <a:cubicBezTo>
                      <a:pt x="224" y="475"/>
                      <a:pt x="274" y="489"/>
                      <a:pt x="322" y="489"/>
                    </a:cubicBezTo>
                    <a:cubicBezTo>
                      <a:pt x="460" y="489"/>
                      <a:pt x="587" y="367"/>
                      <a:pt x="561" y="206"/>
                    </a:cubicBezTo>
                    <a:cubicBezTo>
                      <a:pt x="544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1896;p45"/>
              <p:cNvSpPr/>
              <p:nvPr/>
            </p:nvSpPr>
            <p:spPr>
              <a:xfrm>
                <a:off x="5906625" y="37543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69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1897;p45"/>
              <p:cNvSpPr/>
              <p:nvPr/>
            </p:nvSpPr>
            <p:spPr>
              <a:xfrm>
                <a:off x="5876775" y="37590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70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1898;p45"/>
              <p:cNvSpPr/>
              <p:nvPr/>
            </p:nvSpPr>
            <p:spPr>
              <a:xfrm>
                <a:off x="6141800" y="3686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1" y="125"/>
                      <a:pt x="26" y="283"/>
                    </a:cubicBezTo>
                    <a:cubicBezTo>
                      <a:pt x="46" y="405"/>
                      <a:pt x="149" y="490"/>
                      <a:pt x="268" y="490"/>
                    </a:cubicBezTo>
                    <a:cubicBezTo>
                      <a:pt x="281" y="490"/>
                      <a:pt x="295" y="489"/>
                      <a:pt x="308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1899;p45"/>
              <p:cNvSpPr/>
              <p:nvPr/>
            </p:nvSpPr>
            <p:spPr>
              <a:xfrm>
                <a:off x="6112025" y="36914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68" y="0"/>
                    </a:moveTo>
                    <a:cubicBezTo>
                      <a:pt x="128" y="0"/>
                      <a:pt x="1" y="123"/>
                      <a:pt x="26" y="284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18" y="454"/>
                      <a:pt x="587" y="175"/>
                      <a:pt x="409" y="46"/>
                    </a:cubicBezTo>
                    <a:cubicBezTo>
                      <a:pt x="364" y="14"/>
                      <a:pt x="315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1900;p45"/>
              <p:cNvSpPr/>
              <p:nvPr/>
            </p:nvSpPr>
            <p:spPr>
              <a:xfrm>
                <a:off x="6080850" y="369620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7" y="35"/>
                      <a:pt x="1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8" y="488"/>
                      <a:pt x="588" y="365"/>
                      <a:pt x="562" y="204"/>
                    </a:cubicBezTo>
                    <a:cubicBezTo>
                      <a:pt x="542" y="86"/>
                      <a:pt x="439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1901;p45"/>
              <p:cNvSpPr/>
              <p:nvPr/>
            </p:nvSpPr>
            <p:spPr>
              <a:xfrm>
                <a:off x="6051025" y="37009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1902;p45"/>
              <p:cNvSpPr/>
              <p:nvPr/>
            </p:nvSpPr>
            <p:spPr>
              <a:xfrm>
                <a:off x="6021175" y="37056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903;p45"/>
              <p:cNvSpPr/>
              <p:nvPr/>
            </p:nvSpPr>
            <p:spPr>
              <a:xfrm>
                <a:off x="5991400" y="37103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8" y="490"/>
                      <a:pt x="584" y="368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904;p45"/>
              <p:cNvSpPr/>
              <p:nvPr/>
            </p:nvSpPr>
            <p:spPr>
              <a:xfrm>
                <a:off x="5961550" y="3715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1905;p45"/>
              <p:cNvSpPr/>
              <p:nvPr/>
            </p:nvSpPr>
            <p:spPr>
              <a:xfrm>
                <a:off x="5931700" y="37197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1" y="474"/>
                      <a:pt x="270" y="489"/>
                      <a:pt x="318" y="489"/>
                    </a:cubicBezTo>
                    <a:cubicBezTo>
                      <a:pt x="459" y="489"/>
                      <a:pt x="587" y="366"/>
                      <a:pt x="561" y="204"/>
                    </a:cubicBezTo>
                    <a:cubicBezTo>
                      <a:pt x="541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1906;p45"/>
              <p:cNvSpPr/>
              <p:nvPr/>
            </p:nvSpPr>
            <p:spPr>
              <a:xfrm>
                <a:off x="5903250" y="3724450"/>
                <a:ext cx="14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0" extrusionOk="0">
                    <a:moveTo>
                      <a:pt x="265" y="1"/>
                    </a:moveTo>
                    <a:cubicBezTo>
                      <a:pt x="126" y="1"/>
                      <a:pt x="0" y="123"/>
                      <a:pt x="26" y="284"/>
                    </a:cubicBezTo>
                    <a:cubicBezTo>
                      <a:pt x="43" y="404"/>
                      <a:pt x="149" y="490"/>
                      <a:pt x="269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4" y="174"/>
                      <a:pt x="408" y="49"/>
                    </a:cubicBezTo>
                    <a:cubicBezTo>
                      <a:pt x="363" y="16"/>
                      <a:pt x="31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1907;p45"/>
              <p:cNvSpPr/>
              <p:nvPr/>
            </p:nvSpPr>
            <p:spPr>
              <a:xfrm>
                <a:off x="5878725" y="3731925"/>
                <a:ext cx="887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79" extrusionOk="0">
                    <a:moveTo>
                      <a:pt x="258" y="0"/>
                    </a:moveTo>
                    <a:lnTo>
                      <a:pt x="258" y="0"/>
                    </a:lnTo>
                    <a:cubicBezTo>
                      <a:pt x="167" y="123"/>
                      <a:pt x="82" y="245"/>
                      <a:pt x="1" y="373"/>
                    </a:cubicBezTo>
                    <a:cubicBezTo>
                      <a:pt x="17" y="377"/>
                      <a:pt x="35" y="379"/>
                      <a:pt x="53" y="379"/>
                    </a:cubicBezTo>
                    <a:cubicBezTo>
                      <a:pt x="66" y="379"/>
                      <a:pt x="79" y="378"/>
                      <a:pt x="92" y="377"/>
                    </a:cubicBezTo>
                    <a:cubicBezTo>
                      <a:pt x="267" y="348"/>
                      <a:pt x="355" y="148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1908;p45"/>
              <p:cNvSpPr/>
              <p:nvPr/>
            </p:nvSpPr>
            <p:spPr>
              <a:xfrm>
                <a:off x="6107425" y="3661650"/>
                <a:ext cx="138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89" extrusionOk="0">
                    <a:moveTo>
                      <a:pt x="254" y="0"/>
                    </a:moveTo>
                    <a:cubicBezTo>
                      <a:pt x="245" y="0"/>
                      <a:pt x="235" y="0"/>
                      <a:pt x="223" y="4"/>
                    </a:cubicBezTo>
                    <a:cubicBezTo>
                      <a:pt x="91" y="22"/>
                      <a:pt x="0" y="148"/>
                      <a:pt x="19" y="282"/>
                    </a:cubicBezTo>
                    <a:cubicBezTo>
                      <a:pt x="40" y="406"/>
                      <a:pt x="147" y="488"/>
                      <a:pt x="260" y="488"/>
                    </a:cubicBezTo>
                    <a:cubicBezTo>
                      <a:pt x="299" y="488"/>
                      <a:pt x="339" y="479"/>
                      <a:pt x="376" y="458"/>
                    </a:cubicBezTo>
                    <a:cubicBezTo>
                      <a:pt x="527" y="380"/>
                      <a:pt x="552" y="176"/>
                      <a:pt x="427" y="63"/>
                    </a:cubicBezTo>
                    <a:cubicBezTo>
                      <a:pt x="370" y="41"/>
                      <a:pt x="314" y="19"/>
                      <a:pt x="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1909;p45"/>
              <p:cNvSpPr/>
              <p:nvPr/>
            </p:nvSpPr>
            <p:spPr>
              <a:xfrm>
                <a:off x="6077475" y="3666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6" y="1"/>
                    </a:moveTo>
                    <a:cubicBezTo>
                      <a:pt x="127" y="1"/>
                      <a:pt x="1" y="123"/>
                      <a:pt x="26" y="284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18" y="453"/>
                      <a:pt x="587" y="177"/>
                      <a:pt x="409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1910;p45"/>
              <p:cNvSpPr/>
              <p:nvPr/>
            </p:nvSpPr>
            <p:spPr>
              <a:xfrm>
                <a:off x="6047625" y="36710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1911;p45"/>
              <p:cNvSpPr/>
              <p:nvPr/>
            </p:nvSpPr>
            <p:spPr>
              <a:xfrm>
                <a:off x="6017775" y="36757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1912;p45"/>
              <p:cNvSpPr/>
              <p:nvPr/>
            </p:nvSpPr>
            <p:spPr>
              <a:xfrm>
                <a:off x="5987975" y="3680475"/>
                <a:ext cx="14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89" extrusionOk="0">
                    <a:moveTo>
                      <a:pt x="269" y="0"/>
                    </a:moveTo>
                    <a:cubicBezTo>
                      <a:pt x="129" y="0"/>
                      <a:pt x="1" y="123"/>
                      <a:pt x="24" y="285"/>
                    </a:cubicBezTo>
                    <a:cubicBezTo>
                      <a:pt x="44" y="403"/>
                      <a:pt x="148" y="489"/>
                      <a:pt x="266" y="489"/>
                    </a:cubicBezTo>
                    <a:cubicBezTo>
                      <a:pt x="279" y="489"/>
                      <a:pt x="293" y="487"/>
                      <a:pt x="306" y="485"/>
                    </a:cubicBezTo>
                    <a:cubicBezTo>
                      <a:pt x="520" y="454"/>
                      <a:pt x="585" y="175"/>
                      <a:pt x="410" y="47"/>
                    </a:cubicBezTo>
                    <a:cubicBezTo>
                      <a:pt x="365" y="15"/>
                      <a:pt x="316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1913;p45"/>
              <p:cNvSpPr/>
              <p:nvPr/>
            </p:nvSpPr>
            <p:spPr>
              <a:xfrm>
                <a:off x="5958150" y="36852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1"/>
                    </a:moveTo>
                    <a:cubicBezTo>
                      <a:pt x="127" y="1"/>
                      <a:pt x="1" y="123"/>
                      <a:pt x="27" y="284"/>
                    </a:cubicBezTo>
                    <a:cubicBezTo>
                      <a:pt x="44" y="404"/>
                      <a:pt x="149" y="490"/>
                      <a:pt x="270" y="490"/>
                    </a:cubicBezTo>
                    <a:cubicBezTo>
                      <a:pt x="282" y="490"/>
                      <a:pt x="294" y="489"/>
                      <a:pt x="305" y="487"/>
                    </a:cubicBezTo>
                    <a:cubicBezTo>
                      <a:pt x="522" y="453"/>
                      <a:pt x="587" y="174"/>
                      <a:pt x="412" y="49"/>
                    </a:cubicBezTo>
                    <a:cubicBezTo>
                      <a:pt x="366" y="16"/>
                      <a:pt x="31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1914;p45"/>
              <p:cNvSpPr/>
              <p:nvPr/>
            </p:nvSpPr>
            <p:spPr>
              <a:xfrm>
                <a:off x="5928300" y="36899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9" y="1"/>
                      <a:pt x="1" y="123"/>
                      <a:pt x="27" y="284"/>
                    </a:cubicBezTo>
                    <a:cubicBezTo>
                      <a:pt x="46" y="403"/>
                      <a:pt x="150" y="491"/>
                      <a:pt x="267" y="491"/>
                    </a:cubicBezTo>
                    <a:cubicBezTo>
                      <a:pt x="280" y="491"/>
                      <a:pt x="293" y="490"/>
                      <a:pt x="305" y="487"/>
                    </a:cubicBezTo>
                    <a:cubicBezTo>
                      <a:pt x="522" y="453"/>
                      <a:pt x="587" y="177"/>
                      <a:pt x="412" y="49"/>
                    </a:cubicBezTo>
                    <a:cubicBezTo>
                      <a:pt x="367" y="16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1915;p45"/>
              <p:cNvSpPr/>
              <p:nvPr/>
            </p:nvSpPr>
            <p:spPr>
              <a:xfrm>
                <a:off x="5907250" y="3703100"/>
                <a:ext cx="35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35" extrusionOk="0">
                    <a:moveTo>
                      <a:pt x="141" y="0"/>
                    </a:moveTo>
                    <a:cubicBezTo>
                      <a:pt x="94" y="44"/>
                      <a:pt x="47" y="91"/>
                      <a:pt x="0" y="135"/>
                    </a:cubicBezTo>
                    <a:cubicBezTo>
                      <a:pt x="63" y="113"/>
                      <a:pt x="116" y="63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11916;p45"/>
              <p:cNvSpPr/>
              <p:nvPr/>
            </p:nvSpPr>
            <p:spPr>
              <a:xfrm>
                <a:off x="6044125" y="3649975"/>
                <a:ext cx="10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39" extrusionOk="0">
                    <a:moveTo>
                      <a:pt x="0" y="1"/>
                    </a:moveTo>
                    <a:cubicBezTo>
                      <a:pt x="38" y="85"/>
                      <a:pt x="124" y="139"/>
                      <a:pt x="216" y="139"/>
                    </a:cubicBezTo>
                    <a:cubicBezTo>
                      <a:pt x="230" y="139"/>
                      <a:pt x="243" y="138"/>
                      <a:pt x="257" y="135"/>
                    </a:cubicBezTo>
                    <a:cubicBezTo>
                      <a:pt x="332" y="123"/>
                      <a:pt x="398" y="76"/>
                      <a:pt x="436" y="7"/>
                    </a:cubicBezTo>
                    <a:cubicBezTo>
                      <a:pt x="320" y="4"/>
                      <a:pt x="207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1917;p45"/>
              <p:cNvSpPr/>
              <p:nvPr/>
            </p:nvSpPr>
            <p:spPr>
              <a:xfrm>
                <a:off x="6013725" y="3651000"/>
                <a:ext cx="126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88" extrusionOk="0">
                    <a:moveTo>
                      <a:pt x="483" y="0"/>
                    </a:moveTo>
                    <a:cubicBezTo>
                      <a:pt x="320" y="19"/>
                      <a:pt x="157" y="41"/>
                      <a:pt x="0" y="66"/>
                    </a:cubicBezTo>
                    <a:cubicBezTo>
                      <a:pt x="0" y="72"/>
                      <a:pt x="0" y="75"/>
                      <a:pt x="0" y="82"/>
                    </a:cubicBezTo>
                    <a:cubicBezTo>
                      <a:pt x="20" y="202"/>
                      <a:pt x="126" y="288"/>
                      <a:pt x="245" y="288"/>
                    </a:cubicBezTo>
                    <a:cubicBezTo>
                      <a:pt x="256" y="288"/>
                      <a:pt x="268" y="287"/>
                      <a:pt x="279" y="285"/>
                    </a:cubicBezTo>
                    <a:cubicBezTo>
                      <a:pt x="414" y="263"/>
                      <a:pt x="505" y="138"/>
                      <a:pt x="483" y="3"/>
                    </a:cubicBezTo>
                    <a:cubicBezTo>
                      <a:pt x="483" y="3"/>
                      <a:pt x="483" y="3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1918;p45"/>
              <p:cNvSpPr/>
              <p:nvPr/>
            </p:nvSpPr>
            <p:spPr>
              <a:xfrm>
                <a:off x="5984575" y="3656400"/>
                <a:ext cx="117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61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305" y="41"/>
                      <a:pt x="151" y="85"/>
                      <a:pt x="1" y="135"/>
                    </a:cubicBezTo>
                    <a:cubicBezTo>
                      <a:pt x="45" y="212"/>
                      <a:pt x="127" y="260"/>
                      <a:pt x="215" y="260"/>
                    </a:cubicBezTo>
                    <a:cubicBezTo>
                      <a:pt x="227" y="260"/>
                      <a:pt x="239" y="259"/>
                      <a:pt x="251" y="257"/>
                    </a:cubicBezTo>
                    <a:cubicBezTo>
                      <a:pt x="377" y="236"/>
                      <a:pt x="467" y="126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3" name="Google Shape;11919;p45"/>
            <p:cNvSpPr/>
            <p:nvPr/>
          </p:nvSpPr>
          <p:spPr>
            <a:xfrm>
              <a:off x="4247709" y="3121957"/>
              <a:ext cx="608414" cy="554298"/>
            </a:xfrm>
            <a:custGeom>
              <a:avLst/>
              <a:gdLst/>
              <a:ahLst/>
              <a:cxnLst/>
              <a:rect l="l" t="t" r="r" b="b"/>
              <a:pathLst>
                <a:path w="6296" h="5736" extrusionOk="0">
                  <a:moveTo>
                    <a:pt x="3148" y="1"/>
                  </a:moveTo>
                  <a:cubicBezTo>
                    <a:pt x="2414" y="1"/>
                    <a:pt x="1681" y="281"/>
                    <a:pt x="1121" y="841"/>
                  </a:cubicBezTo>
                  <a:cubicBezTo>
                    <a:pt x="0" y="1961"/>
                    <a:pt x="0" y="3776"/>
                    <a:pt x="1121" y="4895"/>
                  </a:cubicBezTo>
                  <a:cubicBezTo>
                    <a:pt x="1681" y="5456"/>
                    <a:pt x="2414" y="5736"/>
                    <a:pt x="3148" y="5736"/>
                  </a:cubicBezTo>
                  <a:cubicBezTo>
                    <a:pt x="3882" y="5736"/>
                    <a:pt x="4615" y="5456"/>
                    <a:pt x="5175" y="4895"/>
                  </a:cubicBezTo>
                  <a:cubicBezTo>
                    <a:pt x="6296" y="3776"/>
                    <a:pt x="6296" y="1961"/>
                    <a:pt x="5175" y="841"/>
                  </a:cubicBezTo>
                  <a:cubicBezTo>
                    <a:pt x="4615" y="281"/>
                    <a:pt x="3882" y="1"/>
                    <a:pt x="3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11920;p45"/>
            <p:cNvGrpSpPr/>
            <p:nvPr/>
          </p:nvGrpSpPr>
          <p:grpSpPr>
            <a:xfrm>
              <a:off x="4386648" y="3234999"/>
              <a:ext cx="330535" cy="328186"/>
              <a:chOff x="-64781025" y="3361050"/>
              <a:chExt cx="317425" cy="315200"/>
            </a:xfrm>
          </p:grpSpPr>
          <p:sp>
            <p:nvSpPr>
              <p:cNvPr id="635" name="Google Shape;11921;p45"/>
              <p:cNvSpPr/>
              <p:nvPr/>
            </p:nvSpPr>
            <p:spPr>
              <a:xfrm>
                <a:off x="-64764500" y="3388725"/>
                <a:ext cx="272550" cy="272550"/>
              </a:xfrm>
              <a:custGeom>
                <a:avLst/>
                <a:gdLst/>
                <a:ahLst/>
                <a:cxnLst/>
                <a:rect l="l" t="t" r="r" b="b"/>
                <a:pathLst>
                  <a:path w="10902" h="10902" extrusionOk="0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11922;p45"/>
              <p:cNvSpPr/>
              <p:nvPr/>
            </p:nvSpPr>
            <p:spPr>
              <a:xfrm>
                <a:off x="-64568375" y="3361050"/>
                <a:ext cx="104775" cy="10567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4227" extrusionOk="0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1923;p45"/>
              <p:cNvSpPr/>
              <p:nvPr/>
            </p:nvSpPr>
            <p:spPr>
              <a:xfrm>
                <a:off x="-64645575" y="3596675"/>
                <a:ext cx="85100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183" extrusionOk="0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11924;p45"/>
              <p:cNvSpPr/>
              <p:nvPr/>
            </p:nvSpPr>
            <p:spPr>
              <a:xfrm>
                <a:off x="-64781025" y="3456475"/>
                <a:ext cx="803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403" extrusionOk="0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6" name="Google Shape;11925;p45"/>
          <p:cNvGrpSpPr/>
          <p:nvPr/>
        </p:nvGrpSpPr>
        <p:grpSpPr>
          <a:xfrm>
            <a:off x="12365513" y="5692352"/>
            <a:ext cx="3331254" cy="2820549"/>
            <a:chOff x="6744345" y="3121940"/>
            <a:chExt cx="665669" cy="563617"/>
          </a:xfrm>
        </p:grpSpPr>
        <p:grpSp>
          <p:nvGrpSpPr>
            <p:cNvPr id="787" name="Google Shape;11926;p45"/>
            <p:cNvGrpSpPr/>
            <p:nvPr/>
          </p:nvGrpSpPr>
          <p:grpSpPr>
            <a:xfrm>
              <a:off x="6744345" y="3121940"/>
              <a:ext cx="570516" cy="563617"/>
              <a:chOff x="5853000" y="3649975"/>
              <a:chExt cx="390150" cy="399275"/>
            </a:xfrm>
          </p:grpSpPr>
          <p:sp>
            <p:nvSpPr>
              <p:cNvPr id="797" name="Google Shape;11927;p45"/>
              <p:cNvSpPr/>
              <p:nvPr/>
            </p:nvSpPr>
            <p:spPr>
              <a:xfrm>
                <a:off x="6134850" y="4024300"/>
                <a:ext cx="77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74" extrusionOk="0">
                    <a:moveTo>
                      <a:pt x="238" y="1"/>
                    </a:moveTo>
                    <a:cubicBezTo>
                      <a:pt x="224" y="1"/>
                      <a:pt x="211" y="2"/>
                      <a:pt x="198" y="4"/>
                    </a:cubicBezTo>
                    <a:cubicBezTo>
                      <a:pt x="104" y="16"/>
                      <a:pt x="28" y="82"/>
                      <a:pt x="0" y="173"/>
                    </a:cubicBezTo>
                    <a:cubicBezTo>
                      <a:pt x="107" y="123"/>
                      <a:pt x="210" y="67"/>
                      <a:pt x="310" y="10"/>
                    </a:cubicBezTo>
                    <a:cubicBezTo>
                      <a:pt x="286" y="4"/>
                      <a:pt x="262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1928;p45"/>
              <p:cNvSpPr/>
              <p:nvPr/>
            </p:nvSpPr>
            <p:spPr>
              <a:xfrm>
                <a:off x="6103750" y="4028975"/>
                <a:ext cx="13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438" extrusionOk="0">
                    <a:moveTo>
                      <a:pt x="285" y="1"/>
                    </a:moveTo>
                    <a:cubicBezTo>
                      <a:pt x="244" y="1"/>
                      <a:pt x="202" y="11"/>
                      <a:pt x="163" y="33"/>
                    </a:cubicBezTo>
                    <a:cubicBezTo>
                      <a:pt x="16" y="121"/>
                      <a:pt x="0" y="328"/>
                      <a:pt x="135" y="437"/>
                    </a:cubicBezTo>
                    <a:cubicBezTo>
                      <a:pt x="266" y="394"/>
                      <a:pt x="395" y="350"/>
                      <a:pt x="523" y="300"/>
                    </a:cubicBezTo>
                    <a:cubicBezTo>
                      <a:pt x="530" y="268"/>
                      <a:pt x="533" y="237"/>
                      <a:pt x="527" y="209"/>
                    </a:cubicBezTo>
                    <a:cubicBezTo>
                      <a:pt x="508" y="82"/>
                      <a:pt x="399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1929;p45"/>
              <p:cNvSpPr/>
              <p:nvPr/>
            </p:nvSpPr>
            <p:spPr>
              <a:xfrm>
                <a:off x="6073025" y="4033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8"/>
                      <a:pt x="1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2" y="208"/>
                    </a:cubicBezTo>
                    <a:cubicBezTo>
                      <a:pt x="545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1930;p45"/>
              <p:cNvSpPr/>
              <p:nvPr/>
            </p:nvSpPr>
            <p:spPr>
              <a:xfrm>
                <a:off x="6044050" y="4038400"/>
                <a:ext cx="13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34" extrusionOk="0">
                    <a:moveTo>
                      <a:pt x="286" y="0"/>
                    </a:moveTo>
                    <a:cubicBezTo>
                      <a:pt x="245" y="0"/>
                      <a:pt x="204" y="10"/>
                      <a:pt x="166" y="32"/>
                    </a:cubicBezTo>
                    <a:cubicBezTo>
                      <a:pt x="16" y="120"/>
                      <a:pt x="0" y="327"/>
                      <a:pt x="132" y="433"/>
                    </a:cubicBezTo>
                    <a:cubicBezTo>
                      <a:pt x="238" y="433"/>
                      <a:pt x="345" y="430"/>
                      <a:pt x="451" y="427"/>
                    </a:cubicBezTo>
                    <a:cubicBezTo>
                      <a:pt x="514" y="371"/>
                      <a:pt x="542" y="289"/>
                      <a:pt x="530" y="208"/>
                    </a:cubicBezTo>
                    <a:cubicBezTo>
                      <a:pt x="509" y="82"/>
                      <a:pt x="400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1931;p45"/>
              <p:cNvSpPr/>
              <p:nvPr/>
            </p:nvSpPr>
            <p:spPr>
              <a:xfrm>
                <a:off x="6015750" y="4043125"/>
                <a:ext cx="117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0" extrusionOk="0">
                    <a:moveTo>
                      <a:pt x="223" y="1"/>
                    </a:moveTo>
                    <a:cubicBezTo>
                      <a:pt x="212" y="1"/>
                      <a:pt x="200" y="1"/>
                      <a:pt x="189" y="3"/>
                    </a:cubicBezTo>
                    <a:cubicBezTo>
                      <a:pt x="104" y="19"/>
                      <a:pt x="32" y="72"/>
                      <a:pt x="1" y="153"/>
                    </a:cubicBezTo>
                    <a:cubicBezTo>
                      <a:pt x="154" y="175"/>
                      <a:pt x="311" y="194"/>
                      <a:pt x="468" y="210"/>
                    </a:cubicBezTo>
                    <a:cubicBezTo>
                      <a:pt x="468" y="210"/>
                      <a:pt x="468" y="207"/>
                      <a:pt x="468" y="207"/>
                    </a:cubicBezTo>
                    <a:cubicBezTo>
                      <a:pt x="448" y="87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1932;p45"/>
              <p:cNvSpPr/>
              <p:nvPr/>
            </p:nvSpPr>
            <p:spPr>
              <a:xfrm>
                <a:off x="6190625" y="3986300"/>
                <a:ext cx="1275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5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32" y="17"/>
                      <a:pt x="16" y="35"/>
                      <a:pt x="0" y="54"/>
                    </a:cubicBezTo>
                    <a:cubicBezTo>
                      <a:pt x="19" y="35"/>
                      <a:pt x="35" y="20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11933;p45"/>
              <p:cNvSpPr/>
              <p:nvPr/>
            </p:nvSpPr>
            <p:spPr>
              <a:xfrm>
                <a:off x="6157800" y="39897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3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5"/>
                      <a:pt x="0" y="314"/>
                      <a:pt x="179" y="443"/>
                    </a:cubicBezTo>
                    <a:cubicBezTo>
                      <a:pt x="224" y="475"/>
                      <a:pt x="272" y="489"/>
                      <a:pt x="320" y="489"/>
                    </a:cubicBezTo>
                    <a:cubicBezTo>
                      <a:pt x="459" y="489"/>
                      <a:pt x="587" y="366"/>
                      <a:pt x="561" y="205"/>
                    </a:cubicBezTo>
                    <a:cubicBezTo>
                      <a:pt x="544" y="86"/>
                      <a:pt x="441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11934;p45"/>
              <p:cNvSpPr/>
              <p:nvPr/>
            </p:nvSpPr>
            <p:spPr>
              <a:xfrm>
                <a:off x="6128025" y="39944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11935;p45"/>
              <p:cNvSpPr/>
              <p:nvPr/>
            </p:nvSpPr>
            <p:spPr>
              <a:xfrm>
                <a:off x="6098175" y="39991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6" y="38"/>
                      <a:pt x="1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2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11936;p45"/>
              <p:cNvSpPr/>
              <p:nvPr/>
            </p:nvSpPr>
            <p:spPr>
              <a:xfrm>
                <a:off x="6069650" y="4003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7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11937;p45"/>
              <p:cNvSpPr/>
              <p:nvPr/>
            </p:nvSpPr>
            <p:spPr>
              <a:xfrm>
                <a:off x="6038550" y="40085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5" y="1"/>
                    </a:moveTo>
                    <a:cubicBezTo>
                      <a:pt x="303" y="1"/>
                      <a:pt x="292" y="1"/>
                      <a:pt x="280" y="3"/>
                    </a:cubicBezTo>
                    <a:cubicBezTo>
                      <a:pt x="67" y="38"/>
                      <a:pt x="1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8" y="490"/>
                      <a:pt x="585" y="367"/>
                      <a:pt x="562" y="207"/>
                    </a:cubicBezTo>
                    <a:cubicBezTo>
                      <a:pt x="542" y="87"/>
                      <a:pt x="436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11938;p45"/>
              <p:cNvSpPr/>
              <p:nvPr/>
            </p:nvSpPr>
            <p:spPr>
              <a:xfrm>
                <a:off x="6008700" y="40133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6"/>
                      <a:pt x="1" y="314"/>
                      <a:pt x="176" y="443"/>
                    </a:cubicBezTo>
                    <a:cubicBezTo>
                      <a:pt x="221" y="475"/>
                      <a:pt x="270" y="489"/>
                      <a:pt x="318" y="489"/>
                    </a:cubicBezTo>
                    <a:cubicBezTo>
                      <a:pt x="458" y="489"/>
                      <a:pt x="587" y="366"/>
                      <a:pt x="562" y="205"/>
                    </a:cubicBezTo>
                    <a:cubicBezTo>
                      <a:pt x="54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11939;p45"/>
              <p:cNvSpPr/>
              <p:nvPr/>
            </p:nvSpPr>
            <p:spPr>
              <a:xfrm>
                <a:off x="5978850" y="40180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3" y="4"/>
                    </a:cubicBezTo>
                    <a:cubicBezTo>
                      <a:pt x="67" y="39"/>
                      <a:pt x="1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2" y="208"/>
                    </a:cubicBezTo>
                    <a:cubicBezTo>
                      <a:pt x="542" y="87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11940;p45"/>
              <p:cNvSpPr/>
              <p:nvPr/>
            </p:nvSpPr>
            <p:spPr>
              <a:xfrm>
                <a:off x="5951900" y="4022750"/>
                <a:ext cx="1130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330" extrusionOk="0">
                    <a:moveTo>
                      <a:pt x="205" y="1"/>
                    </a:moveTo>
                    <a:cubicBezTo>
                      <a:pt x="128" y="1"/>
                      <a:pt x="51" y="36"/>
                      <a:pt x="1" y="113"/>
                    </a:cubicBezTo>
                    <a:cubicBezTo>
                      <a:pt x="142" y="188"/>
                      <a:pt x="289" y="260"/>
                      <a:pt x="436" y="329"/>
                    </a:cubicBezTo>
                    <a:cubicBezTo>
                      <a:pt x="449" y="288"/>
                      <a:pt x="452" y="248"/>
                      <a:pt x="446" y="207"/>
                    </a:cubicBezTo>
                    <a:cubicBezTo>
                      <a:pt x="425" y="75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11941;p45"/>
              <p:cNvSpPr/>
              <p:nvPr/>
            </p:nvSpPr>
            <p:spPr>
              <a:xfrm>
                <a:off x="6214450" y="3950975"/>
                <a:ext cx="4000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6" extrusionOk="0">
                    <a:moveTo>
                      <a:pt x="160" y="1"/>
                    </a:moveTo>
                    <a:lnTo>
                      <a:pt x="160" y="1"/>
                    </a:lnTo>
                    <a:cubicBezTo>
                      <a:pt x="63" y="38"/>
                      <a:pt x="0" y="138"/>
                      <a:pt x="10" y="245"/>
                    </a:cubicBezTo>
                    <a:cubicBezTo>
                      <a:pt x="63" y="164"/>
                      <a:pt x="113" y="82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11942;p45"/>
              <p:cNvSpPr/>
              <p:nvPr/>
            </p:nvSpPr>
            <p:spPr>
              <a:xfrm>
                <a:off x="6182950" y="39552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11943;p45"/>
              <p:cNvSpPr/>
              <p:nvPr/>
            </p:nvSpPr>
            <p:spPr>
              <a:xfrm>
                <a:off x="6154425" y="3959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5" y="405"/>
                      <a:pt x="149" y="491"/>
                      <a:pt x="265" y="491"/>
                    </a:cubicBezTo>
                    <a:cubicBezTo>
                      <a:pt x="278" y="491"/>
                      <a:pt x="291" y="490"/>
                      <a:pt x="305" y="488"/>
                    </a:cubicBezTo>
                    <a:cubicBezTo>
                      <a:pt x="521" y="453"/>
                      <a:pt x="587" y="177"/>
                      <a:pt x="411" y="49"/>
                    </a:cubicBezTo>
                    <a:cubicBezTo>
                      <a:pt x="366" y="16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11944;p45"/>
              <p:cNvSpPr/>
              <p:nvPr/>
            </p:nvSpPr>
            <p:spPr>
              <a:xfrm>
                <a:off x="6124625" y="39646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7" y="0"/>
                    </a:moveTo>
                    <a:cubicBezTo>
                      <a:pt x="128" y="0"/>
                      <a:pt x="0" y="124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11945;p45"/>
              <p:cNvSpPr/>
              <p:nvPr/>
            </p:nvSpPr>
            <p:spPr>
              <a:xfrm>
                <a:off x="6094800" y="39693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11946;p45"/>
              <p:cNvSpPr/>
              <p:nvPr/>
            </p:nvSpPr>
            <p:spPr>
              <a:xfrm>
                <a:off x="6064950" y="397402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1"/>
                    </a:moveTo>
                    <a:cubicBezTo>
                      <a:pt x="130" y="1"/>
                      <a:pt x="0" y="124"/>
                      <a:pt x="26" y="285"/>
                    </a:cubicBezTo>
                    <a:cubicBezTo>
                      <a:pt x="46" y="403"/>
                      <a:pt x="149" y="489"/>
                      <a:pt x="265" y="489"/>
                    </a:cubicBezTo>
                    <a:cubicBezTo>
                      <a:pt x="278" y="489"/>
                      <a:pt x="292" y="488"/>
                      <a:pt x="305" y="486"/>
                    </a:cubicBezTo>
                    <a:cubicBezTo>
                      <a:pt x="521" y="454"/>
                      <a:pt x="587" y="175"/>
                      <a:pt x="411" y="47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11947;p45"/>
              <p:cNvSpPr/>
              <p:nvPr/>
            </p:nvSpPr>
            <p:spPr>
              <a:xfrm>
                <a:off x="6035100" y="3978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11948;p45"/>
              <p:cNvSpPr/>
              <p:nvPr/>
            </p:nvSpPr>
            <p:spPr>
              <a:xfrm>
                <a:off x="6005325" y="39834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4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11949;p45"/>
              <p:cNvSpPr/>
              <p:nvPr/>
            </p:nvSpPr>
            <p:spPr>
              <a:xfrm>
                <a:off x="5975475" y="39881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11950;p45"/>
              <p:cNvSpPr/>
              <p:nvPr/>
            </p:nvSpPr>
            <p:spPr>
              <a:xfrm>
                <a:off x="5944300" y="39929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59" y="490"/>
                      <a:pt x="587" y="367"/>
                      <a:pt x="562" y="207"/>
                    </a:cubicBezTo>
                    <a:cubicBezTo>
                      <a:pt x="542" y="88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11951;p45"/>
              <p:cNvSpPr/>
              <p:nvPr/>
            </p:nvSpPr>
            <p:spPr>
              <a:xfrm>
                <a:off x="5916800" y="3997625"/>
                <a:ext cx="121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48" extrusionOk="0">
                    <a:moveTo>
                      <a:pt x="226" y="1"/>
                    </a:moveTo>
                    <a:cubicBezTo>
                      <a:pt x="134" y="1"/>
                      <a:pt x="42" y="51"/>
                      <a:pt x="1" y="156"/>
                    </a:cubicBezTo>
                    <a:cubicBezTo>
                      <a:pt x="120" y="256"/>
                      <a:pt x="239" y="353"/>
                      <a:pt x="364" y="447"/>
                    </a:cubicBezTo>
                    <a:cubicBezTo>
                      <a:pt x="443" y="394"/>
                      <a:pt x="483" y="300"/>
                      <a:pt x="468" y="206"/>
                    </a:cubicBezTo>
                    <a:cubicBezTo>
                      <a:pt x="447" y="73"/>
                      <a:pt x="337" y="1"/>
                      <a:pt x="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11952;p45"/>
              <p:cNvSpPr/>
              <p:nvPr/>
            </p:nvSpPr>
            <p:spPr>
              <a:xfrm>
                <a:off x="6208025" y="39206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9" y="443"/>
                    </a:cubicBezTo>
                    <a:cubicBezTo>
                      <a:pt x="224" y="476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11953;p45"/>
              <p:cNvSpPr/>
              <p:nvPr/>
            </p:nvSpPr>
            <p:spPr>
              <a:xfrm>
                <a:off x="6179575" y="3925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4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5" y="15"/>
                      <a:pt x="31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11954;p45"/>
              <p:cNvSpPr/>
              <p:nvPr/>
            </p:nvSpPr>
            <p:spPr>
              <a:xfrm>
                <a:off x="6149725" y="39300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4"/>
                      <a:pt x="26" y="283"/>
                    </a:cubicBezTo>
                    <a:cubicBezTo>
                      <a:pt x="45" y="404"/>
                      <a:pt x="149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11955;p45"/>
              <p:cNvSpPr/>
              <p:nvPr/>
            </p:nvSpPr>
            <p:spPr>
              <a:xfrm>
                <a:off x="6119875" y="3934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9" y="0"/>
                    </a:moveTo>
                    <a:cubicBezTo>
                      <a:pt x="129" y="0"/>
                      <a:pt x="0" y="125"/>
                      <a:pt x="26" y="286"/>
                    </a:cubicBezTo>
                    <a:cubicBezTo>
                      <a:pt x="45" y="404"/>
                      <a:pt x="149" y="490"/>
                      <a:pt x="268" y="490"/>
                    </a:cubicBezTo>
                    <a:cubicBezTo>
                      <a:pt x="281" y="490"/>
                      <a:pt x="294" y="489"/>
                      <a:pt x="308" y="487"/>
                    </a:cubicBezTo>
                    <a:cubicBezTo>
                      <a:pt x="521" y="455"/>
                      <a:pt x="587" y="176"/>
                      <a:pt x="411" y="48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11956;p45"/>
              <p:cNvSpPr/>
              <p:nvPr/>
            </p:nvSpPr>
            <p:spPr>
              <a:xfrm>
                <a:off x="6090100" y="39395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3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11957;p45"/>
              <p:cNvSpPr/>
              <p:nvPr/>
            </p:nvSpPr>
            <p:spPr>
              <a:xfrm>
                <a:off x="6060250" y="3944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8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11958;p45"/>
              <p:cNvSpPr/>
              <p:nvPr/>
            </p:nvSpPr>
            <p:spPr>
              <a:xfrm>
                <a:off x="6030400" y="39489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11959;p45"/>
              <p:cNvSpPr/>
              <p:nvPr/>
            </p:nvSpPr>
            <p:spPr>
              <a:xfrm>
                <a:off x="6000600" y="39536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5" y="15"/>
                      <a:pt x="315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11960;p45"/>
              <p:cNvSpPr/>
              <p:nvPr/>
            </p:nvSpPr>
            <p:spPr>
              <a:xfrm>
                <a:off x="5970775" y="3958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2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11961;p45"/>
              <p:cNvSpPr/>
              <p:nvPr/>
            </p:nvSpPr>
            <p:spPr>
              <a:xfrm>
                <a:off x="5940925" y="396307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4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4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11962;p45"/>
              <p:cNvSpPr/>
              <p:nvPr/>
            </p:nvSpPr>
            <p:spPr>
              <a:xfrm>
                <a:off x="5909750" y="396782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67" y="38"/>
                      <a:pt x="1" y="314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5"/>
                      <a:pt x="562" y="204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11963;p45"/>
              <p:cNvSpPr/>
              <p:nvPr/>
            </p:nvSpPr>
            <p:spPr>
              <a:xfrm>
                <a:off x="5889150" y="3972675"/>
                <a:ext cx="49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3" y="79"/>
                      <a:pt x="129" y="160"/>
                      <a:pt x="195" y="239"/>
                    </a:cubicBezTo>
                    <a:cubicBezTo>
                      <a:pt x="198" y="123"/>
                      <a:pt x="113" y="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11964;p45"/>
              <p:cNvSpPr/>
              <p:nvPr/>
            </p:nvSpPr>
            <p:spPr>
              <a:xfrm>
                <a:off x="6233325" y="3886100"/>
                <a:ext cx="93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87" extrusionOk="0">
                    <a:moveTo>
                      <a:pt x="313" y="1"/>
                    </a:moveTo>
                    <a:cubicBezTo>
                      <a:pt x="301" y="1"/>
                      <a:pt x="288" y="2"/>
                      <a:pt x="276" y="4"/>
                    </a:cubicBezTo>
                    <a:cubicBezTo>
                      <a:pt x="4" y="48"/>
                      <a:pt x="0" y="436"/>
                      <a:pt x="270" y="487"/>
                    </a:cubicBezTo>
                    <a:cubicBezTo>
                      <a:pt x="311" y="327"/>
                      <a:pt x="345" y="170"/>
                      <a:pt x="373" y="7"/>
                    </a:cubicBezTo>
                    <a:cubicBezTo>
                      <a:pt x="354" y="3"/>
                      <a:pt x="333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11965;p45"/>
              <p:cNvSpPr/>
              <p:nvPr/>
            </p:nvSpPr>
            <p:spPr>
              <a:xfrm>
                <a:off x="6203325" y="38908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9" y="38"/>
                      <a:pt x="0" y="314"/>
                      <a:pt x="176" y="443"/>
                    </a:cubicBezTo>
                    <a:cubicBezTo>
                      <a:pt x="222" y="476"/>
                      <a:pt x="272" y="491"/>
                      <a:pt x="321" y="491"/>
                    </a:cubicBezTo>
                    <a:cubicBezTo>
                      <a:pt x="460" y="491"/>
                      <a:pt x="587" y="368"/>
                      <a:pt x="561" y="208"/>
                    </a:cubicBezTo>
                    <a:cubicBezTo>
                      <a:pt x="544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11966;p45"/>
              <p:cNvSpPr/>
              <p:nvPr/>
            </p:nvSpPr>
            <p:spPr>
              <a:xfrm>
                <a:off x="6174850" y="38955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0"/>
                    </a:moveTo>
                    <a:cubicBezTo>
                      <a:pt x="128" y="0"/>
                      <a:pt x="1" y="124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8" y="176"/>
                      <a:pt x="409" y="48"/>
                    </a:cubicBezTo>
                    <a:cubicBezTo>
                      <a:pt x="364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11967;p45"/>
              <p:cNvSpPr/>
              <p:nvPr/>
            </p:nvSpPr>
            <p:spPr>
              <a:xfrm>
                <a:off x="6145000" y="39002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1" y="1"/>
                    </a:moveTo>
                    <a:cubicBezTo>
                      <a:pt x="130" y="1"/>
                      <a:pt x="1" y="124"/>
                      <a:pt x="27" y="285"/>
                    </a:cubicBezTo>
                    <a:cubicBezTo>
                      <a:pt x="46" y="403"/>
                      <a:pt x="147" y="489"/>
                      <a:pt x="265" y="489"/>
                    </a:cubicBezTo>
                    <a:cubicBezTo>
                      <a:pt x="279" y="489"/>
                      <a:pt x="292" y="488"/>
                      <a:pt x="306" y="486"/>
                    </a:cubicBezTo>
                    <a:cubicBezTo>
                      <a:pt x="522" y="454"/>
                      <a:pt x="588" y="175"/>
                      <a:pt x="412" y="47"/>
                    </a:cubicBezTo>
                    <a:cubicBezTo>
                      <a:pt x="368" y="15"/>
                      <a:pt x="319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11968;p45"/>
              <p:cNvSpPr/>
              <p:nvPr/>
            </p:nvSpPr>
            <p:spPr>
              <a:xfrm>
                <a:off x="6115175" y="3904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21" y="452"/>
                      <a:pt x="587" y="173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1969;p45"/>
              <p:cNvSpPr/>
              <p:nvPr/>
            </p:nvSpPr>
            <p:spPr>
              <a:xfrm>
                <a:off x="6085375" y="39096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4" y="283"/>
                    </a:cubicBezTo>
                    <a:cubicBezTo>
                      <a:pt x="43" y="404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1970;p45"/>
              <p:cNvSpPr/>
              <p:nvPr/>
            </p:nvSpPr>
            <p:spPr>
              <a:xfrm>
                <a:off x="6055550" y="39143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8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7" y="177"/>
                      <a:pt x="411" y="48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1971;p45"/>
              <p:cNvSpPr/>
              <p:nvPr/>
            </p:nvSpPr>
            <p:spPr>
              <a:xfrm>
                <a:off x="6025700" y="3919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4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2"/>
                      <a:pt x="587" y="177"/>
                      <a:pt x="411" y="48"/>
                    </a:cubicBezTo>
                    <a:cubicBezTo>
                      <a:pt x="366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1972;p45"/>
              <p:cNvSpPr/>
              <p:nvPr/>
            </p:nvSpPr>
            <p:spPr>
              <a:xfrm>
                <a:off x="5995850" y="39237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6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6"/>
                      <a:pt x="587" y="177"/>
                      <a:pt x="411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1973;p45"/>
              <p:cNvSpPr/>
              <p:nvPr/>
            </p:nvSpPr>
            <p:spPr>
              <a:xfrm>
                <a:off x="5966075" y="39285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3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7" y="174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1974;p45"/>
              <p:cNvSpPr/>
              <p:nvPr/>
            </p:nvSpPr>
            <p:spPr>
              <a:xfrm>
                <a:off x="5936225" y="3933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7" y="0"/>
                    </a:moveTo>
                    <a:cubicBezTo>
                      <a:pt x="127" y="0"/>
                      <a:pt x="0" y="123"/>
                      <a:pt x="26" y="283"/>
                    </a:cubicBezTo>
                    <a:cubicBezTo>
                      <a:pt x="46" y="403"/>
                      <a:pt x="149" y="490"/>
                      <a:pt x="270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5" y="15"/>
                      <a:pt x="315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1975;p45"/>
              <p:cNvSpPr/>
              <p:nvPr/>
            </p:nvSpPr>
            <p:spPr>
              <a:xfrm>
                <a:off x="5906375" y="393795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1976;p45"/>
              <p:cNvSpPr/>
              <p:nvPr/>
            </p:nvSpPr>
            <p:spPr>
              <a:xfrm>
                <a:off x="5875200" y="39426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4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5" y="475"/>
                      <a:pt x="274" y="490"/>
                      <a:pt x="322" y="490"/>
                    </a:cubicBezTo>
                    <a:cubicBezTo>
                      <a:pt x="461" y="490"/>
                      <a:pt x="587" y="368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1977;p45"/>
              <p:cNvSpPr/>
              <p:nvPr/>
            </p:nvSpPr>
            <p:spPr>
              <a:xfrm>
                <a:off x="6228475" y="38562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8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1978;p45"/>
              <p:cNvSpPr/>
              <p:nvPr/>
            </p:nvSpPr>
            <p:spPr>
              <a:xfrm>
                <a:off x="6198625" y="38609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1979;p45"/>
              <p:cNvSpPr/>
              <p:nvPr/>
            </p:nvSpPr>
            <p:spPr>
              <a:xfrm>
                <a:off x="6170150" y="38657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266" y="0"/>
                    </a:moveTo>
                    <a:cubicBezTo>
                      <a:pt x="127" y="0"/>
                      <a:pt x="0" y="123"/>
                      <a:pt x="23" y="283"/>
                    </a:cubicBezTo>
                    <a:cubicBezTo>
                      <a:pt x="43" y="403"/>
                      <a:pt x="149" y="489"/>
                      <a:pt x="270" y="489"/>
                    </a:cubicBezTo>
                    <a:cubicBezTo>
                      <a:pt x="282" y="489"/>
                      <a:pt x="294" y="488"/>
                      <a:pt x="306" y="487"/>
                    </a:cubicBezTo>
                    <a:cubicBezTo>
                      <a:pt x="519" y="452"/>
                      <a:pt x="584" y="173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1980;p45"/>
              <p:cNvSpPr/>
              <p:nvPr/>
            </p:nvSpPr>
            <p:spPr>
              <a:xfrm>
                <a:off x="6140325" y="38704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5" y="0"/>
                    </a:moveTo>
                    <a:cubicBezTo>
                      <a:pt x="126" y="0"/>
                      <a:pt x="0" y="123"/>
                      <a:pt x="26" y="283"/>
                    </a:cubicBezTo>
                    <a:cubicBezTo>
                      <a:pt x="43" y="403"/>
                      <a:pt x="149" y="489"/>
                      <a:pt x="269" y="489"/>
                    </a:cubicBezTo>
                    <a:cubicBezTo>
                      <a:pt x="281" y="489"/>
                      <a:pt x="293" y="488"/>
                      <a:pt x="305" y="487"/>
                    </a:cubicBezTo>
                    <a:cubicBezTo>
                      <a:pt x="518" y="452"/>
                      <a:pt x="587" y="177"/>
                      <a:pt x="408" y="48"/>
                    </a:cubicBezTo>
                    <a:cubicBezTo>
                      <a:pt x="363" y="15"/>
                      <a:pt x="3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1981;p45"/>
              <p:cNvSpPr/>
              <p:nvPr/>
            </p:nvSpPr>
            <p:spPr>
              <a:xfrm>
                <a:off x="6110450" y="38751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70" y="1"/>
                    </a:moveTo>
                    <a:cubicBezTo>
                      <a:pt x="130" y="1"/>
                      <a:pt x="1" y="124"/>
                      <a:pt x="27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7" y="15"/>
                      <a:pt x="318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1982;p45"/>
              <p:cNvSpPr/>
              <p:nvPr/>
            </p:nvSpPr>
            <p:spPr>
              <a:xfrm>
                <a:off x="6080700" y="3879825"/>
                <a:ext cx="145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1" extrusionOk="0">
                    <a:moveTo>
                      <a:pt x="267" y="1"/>
                    </a:moveTo>
                    <a:cubicBezTo>
                      <a:pt x="254" y="1"/>
                      <a:pt x="240" y="2"/>
                      <a:pt x="226" y="4"/>
                    </a:cubicBezTo>
                    <a:cubicBezTo>
                      <a:pt x="95" y="26"/>
                      <a:pt x="1" y="152"/>
                      <a:pt x="23" y="283"/>
                    </a:cubicBezTo>
                    <a:cubicBezTo>
                      <a:pt x="44" y="414"/>
                      <a:pt x="154" y="490"/>
                      <a:pt x="265" y="490"/>
                    </a:cubicBezTo>
                    <a:cubicBezTo>
                      <a:pt x="338" y="490"/>
                      <a:pt x="411" y="459"/>
                      <a:pt x="461" y="390"/>
                    </a:cubicBezTo>
                    <a:cubicBezTo>
                      <a:pt x="582" y="225"/>
                      <a:pt x="46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1983;p45"/>
              <p:cNvSpPr/>
              <p:nvPr/>
            </p:nvSpPr>
            <p:spPr>
              <a:xfrm>
                <a:off x="6050850" y="3884525"/>
                <a:ext cx="146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1" extrusionOk="0">
                    <a:moveTo>
                      <a:pt x="266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2"/>
                      <a:pt x="584" y="177"/>
                      <a:pt x="408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1984;p45"/>
              <p:cNvSpPr/>
              <p:nvPr/>
            </p:nvSpPr>
            <p:spPr>
              <a:xfrm>
                <a:off x="6021000" y="38892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4"/>
                    </a:cubicBezTo>
                    <a:cubicBezTo>
                      <a:pt x="46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6" y="14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1985;p45"/>
              <p:cNvSpPr/>
              <p:nvPr/>
            </p:nvSpPr>
            <p:spPr>
              <a:xfrm>
                <a:off x="5991150" y="3894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8" y="0"/>
                      <a:pt x="0" y="123"/>
                      <a:pt x="26" y="283"/>
                    </a:cubicBezTo>
                    <a:cubicBezTo>
                      <a:pt x="46" y="403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1986;p45"/>
              <p:cNvSpPr/>
              <p:nvPr/>
            </p:nvSpPr>
            <p:spPr>
              <a:xfrm>
                <a:off x="5961350" y="38987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6" y="0"/>
                    </a:moveTo>
                    <a:cubicBezTo>
                      <a:pt x="128" y="0"/>
                      <a:pt x="1" y="123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1987;p45"/>
              <p:cNvSpPr/>
              <p:nvPr/>
            </p:nvSpPr>
            <p:spPr>
              <a:xfrm>
                <a:off x="5931525" y="39034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7" y="1"/>
                    </a:moveTo>
                    <a:cubicBezTo>
                      <a:pt x="127" y="1"/>
                      <a:pt x="0" y="125"/>
                      <a:pt x="26" y="283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7"/>
                    </a:cubicBezTo>
                    <a:cubicBezTo>
                      <a:pt x="518" y="453"/>
                      <a:pt x="587" y="177"/>
                      <a:pt x="408" y="48"/>
                    </a:cubicBezTo>
                    <a:cubicBezTo>
                      <a:pt x="363" y="16"/>
                      <a:pt x="3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1988;p45"/>
              <p:cNvSpPr/>
              <p:nvPr/>
            </p:nvSpPr>
            <p:spPr>
              <a:xfrm>
                <a:off x="5901675" y="3908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1989;p45"/>
              <p:cNvSpPr/>
              <p:nvPr/>
            </p:nvSpPr>
            <p:spPr>
              <a:xfrm>
                <a:off x="5871825" y="39128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6" y="488"/>
                    </a:cubicBezTo>
                    <a:cubicBezTo>
                      <a:pt x="279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2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1990;p45"/>
              <p:cNvSpPr/>
              <p:nvPr/>
            </p:nvSpPr>
            <p:spPr>
              <a:xfrm>
                <a:off x="6223775" y="38264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4" y="1"/>
                    </a:moveTo>
                    <a:cubicBezTo>
                      <a:pt x="303" y="1"/>
                      <a:pt x="291" y="1"/>
                      <a:pt x="279" y="3"/>
                    </a:cubicBezTo>
                    <a:cubicBezTo>
                      <a:pt x="66" y="37"/>
                      <a:pt x="0" y="316"/>
                      <a:pt x="176" y="445"/>
                    </a:cubicBezTo>
                    <a:cubicBezTo>
                      <a:pt x="220" y="477"/>
                      <a:pt x="269" y="491"/>
                      <a:pt x="316" y="491"/>
                    </a:cubicBezTo>
                    <a:cubicBezTo>
                      <a:pt x="456" y="491"/>
                      <a:pt x="584" y="368"/>
                      <a:pt x="561" y="207"/>
                    </a:cubicBezTo>
                    <a:cubicBezTo>
                      <a:pt x="541" y="87"/>
                      <a:pt x="435" y="1"/>
                      <a:pt x="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1991;p45"/>
              <p:cNvSpPr/>
              <p:nvPr/>
            </p:nvSpPr>
            <p:spPr>
              <a:xfrm>
                <a:off x="6193925" y="38311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9" y="1"/>
                      <a:pt x="295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5"/>
                    </a:cubicBezTo>
                    <a:cubicBezTo>
                      <a:pt x="541" y="86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1992;p45"/>
              <p:cNvSpPr/>
              <p:nvPr/>
            </p:nvSpPr>
            <p:spPr>
              <a:xfrm>
                <a:off x="6164075" y="38358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8"/>
                    </a:cubicBezTo>
                    <a:cubicBezTo>
                      <a:pt x="541" y="87"/>
                      <a:pt x="44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11993;p45"/>
              <p:cNvSpPr/>
              <p:nvPr/>
            </p:nvSpPr>
            <p:spPr>
              <a:xfrm>
                <a:off x="6135600" y="38405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0" y="124"/>
                      <a:pt x="23" y="283"/>
                    </a:cubicBezTo>
                    <a:cubicBezTo>
                      <a:pt x="43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2"/>
                      <a:pt x="584" y="177"/>
                      <a:pt x="409" y="48"/>
                    </a:cubicBezTo>
                    <a:cubicBezTo>
                      <a:pt x="364" y="15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11994;p45"/>
              <p:cNvSpPr/>
              <p:nvPr/>
            </p:nvSpPr>
            <p:spPr>
              <a:xfrm>
                <a:off x="6105750" y="384527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8" y="1"/>
                      <a:pt x="1" y="125"/>
                      <a:pt x="27" y="283"/>
                    </a:cubicBezTo>
                    <a:cubicBezTo>
                      <a:pt x="44" y="404"/>
                      <a:pt x="147" y="490"/>
                      <a:pt x="265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22" y="452"/>
                      <a:pt x="588" y="177"/>
                      <a:pt x="412" y="48"/>
                    </a:cubicBezTo>
                    <a:cubicBezTo>
                      <a:pt x="366" y="15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11995;p45"/>
              <p:cNvSpPr/>
              <p:nvPr/>
            </p:nvSpPr>
            <p:spPr>
              <a:xfrm>
                <a:off x="6074600" y="38500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11996;p45"/>
              <p:cNvSpPr/>
              <p:nvPr/>
            </p:nvSpPr>
            <p:spPr>
              <a:xfrm>
                <a:off x="6046225" y="3854775"/>
                <a:ext cx="144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8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0" y="282"/>
                    </a:cubicBezTo>
                    <a:cubicBezTo>
                      <a:pt x="41" y="412"/>
                      <a:pt x="152" y="488"/>
                      <a:pt x="264" y="488"/>
                    </a:cubicBezTo>
                    <a:cubicBezTo>
                      <a:pt x="336" y="488"/>
                      <a:pt x="409" y="456"/>
                      <a:pt x="458" y="386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11997;p45"/>
              <p:cNvSpPr/>
              <p:nvPr/>
            </p:nvSpPr>
            <p:spPr>
              <a:xfrm>
                <a:off x="6016375" y="3859475"/>
                <a:ext cx="144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90" extrusionOk="0">
                    <a:moveTo>
                      <a:pt x="265" y="0"/>
                    </a:moveTo>
                    <a:cubicBezTo>
                      <a:pt x="251" y="0"/>
                      <a:pt x="237" y="1"/>
                      <a:pt x="223" y="3"/>
                    </a:cubicBezTo>
                    <a:cubicBezTo>
                      <a:pt x="92" y="22"/>
                      <a:pt x="1" y="148"/>
                      <a:pt x="23" y="282"/>
                    </a:cubicBezTo>
                    <a:cubicBezTo>
                      <a:pt x="42" y="414"/>
                      <a:pt x="152" y="490"/>
                      <a:pt x="265" y="490"/>
                    </a:cubicBezTo>
                    <a:cubicBezTo>
                      <a:pt x="337" y="490"/>
                      <a:pt x="411" y="458"/>
                      <a:pt x="462" y="389"/>
                    </a:cubicBezTo>
                    <a:cubicBezTo>
                      <a:pt x="579" y="222"/>
                      <a:pt x="458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11998;p45"/>
              <p:cNvSpPr/>
              <p:nvPr/>
            </p:nvSpPr>
            <p:spPr>
              <a:xfrm>
                <a:off x="5986525" y="3864175"/>
                <a:ext cx="145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90" extrusionOk="0">
                    <a:moveTo>
                      <a:pt x="267" y="0"/>
                    </a:moveTo>
                    <a:cubicBezTo>
                      <a:pt x="254" y="0"/>
                      <a:pt x="240" y="1"/>
                      <a:pt x="227" y="3"/>
                    </a:cubicBezTo>
                    <a:cubicBezTo>
                      <a:pt x="92" y="25"/>
                      <a:pt x="1" y="151"/>
                      <a:pt x="23" y="282"/>
                    </a:cubicBezTo>
                    <a:cubicBezTo>
                      <a:pt x="44" y="414"/>
                      <a:pt x="154" y="490"/>
                      <a:pt x="266" y="490"/>
                    </a:cubicBezTo>
                    <a:cubicBezTo>
                      <a:pt x="338" y="490"/>
                      <a:pt x="411" y="458"/>
                      <a:pt x="462" y="389"/>
                    </a:cubicBezTo>
                    <a:cubicBezTo>
                      <a:pt x="582" y="225"/>
                      <a:pt x="458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11999;p45"/>
              <p:cNvSpPr/>
              <p:nvPr/>
            </p:nvSpPr>
            <p:spPr>
              <a:xfrm>
                <a:off x="5956600" y="386885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269" y="1"/>
                    </a:moveTo>
                    <a:cubicBezTo>
                      <a:pt x="129" y="1"/>
                      <a:pt x="0" y="125"/>
                      <a:pt x="26" y="283"/>
                    </a:cubicBezTo>
                    <a:cubicBezTo>
                      <a:pt x="46" y="405"/>
                      <a:pt x="149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21" y="453"/>
                      <a:pt x="587" y="177"/>
                      <a:pt x="411" y="48"/>
                    </a:cubicBezTo>
                    <a:cubicBezTo>
                      <a:pt x="366" y="16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12000;p45"/>
              <p:cNvSpPr/>
              <p:nvPr/>
            </p:nvSpPr>
            <p:spPr>
              <a:xfrm>
                <a:off x="5926800" y="387355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7" y="1"/>
                    </a:moveTo>
                    <a:cubicBezTo>
                      <a:pt x="128" y="1"/>
                      <a:pt x="1" y="125"/>
                      <a:pt x="24" y="283"/>
                    </a:cubicBezTo>
                    <a:cubicBezTo>
                      <a:pt x="44" y="405"/>
                      <a:pt x="147" y="490"/>
                      <a:pt x="266" y="490"/>
                    </a:cubicBezTo>
                    <a:cubicBezTo>
                      <a:pt x="279" y="490"/>
                      <a:pt x="292" y="489"/>
                      <a:pt x="306" y="487"/>
                    </a:cubicBezTo>
                    <a:cubicBezTo>
                      <a:pt x="519" y="453"/>
                      <a:pt x="585" y="177"/>
                      <a:pt x="409" y="48"/>
                    </a:cubicBezTo>
                    <a:cubicBezTo>
                      <a:pt x="364" y="16"/>
                      <a:pt x="3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12001;p45"/>
              <p:cNvSpPr/>
              <p:nvPr/>
            </p:nvSpPr>
            <p:spPr>
              <a:xfrm>
                <a:off x="5896975" y="38783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69" y="0"/>
                    </a:moveTo>
                    <a:cubicBezTo>
                      <a:pt x="128" y="0"/>
                      <a:pt x="0" y="123"/>
                      <a:pt x="26" y="285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1" y="487"/>
                      <a:pt x="305" y="485"/>
                    </a:cubicBezTo>
                    <a:cubicBezTo>
                      <a:pt x="518" y="454"/>
                      <a:pt x="587" y="175"/>
                      <a:pt x="411" y="46"/>
                    </a:cubicBezTo>
                    <a:cubicBezTo>
                      <a:pt x="366" y="15"/>
                      <a:pt x="3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12002;p45"/>
              <p:cNvSpPr/>
              <p:nvPr/>
            </p:nvSpPr>
            <p:spPr>
              <a:xfrm>
                <a:off x="5867125" y="3883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12003;p45"/>
              <p:cNvSpPr/>
              <p:nvPr/>
            </p:nvSpPr>
            <p:spPr>
              <a:xfrm>
                <a:off x="6218975" y="37966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323" y="1"/>
                    </a:moveTo>
                    <a:cubicBezTo>
                      <a:pt x="310" y="1"/>
                      <a:pt x="296" y="2"/>
                      <a:pt x="283" y="4"/>
                    </a:cubicBezTo>
                    <a:cubicBezTo>
                      <a:pt x="70" y="39"/>
                      <a:pt x="1" y="314"/>
                      <a:pt x="180" y="443"/>
                    </a:cubicBezTo>
                    <a:cubicBezTo>
                      <a:pt x="224" y="476"/>
                      <a:pt x="274" y="490"/>
                      <a:pt x="321" y="490"/>
                    </a:cubicBezTo>
                    <a:cubicBezTo>
                      <a:pt x="460" y="490"/>
                      <a:pt x="588" y="366"/>
                      <a:pt x="562" y="208"/>
                    </a:cubicBezTo>
                    <a:cubicBezTo>
                      <a:pt x="545" y="87"/>
                      <a:pt x="442" y="1"/>
                      <a:pt x="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12004;p45"/>
              <p:cNvSpPr/>
              <p:nvPr/>
            </p:nvSpPr>
            <p:spPr>
              <a:xfrm>
                <a:off x="6189225" y="38013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0" y="476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12005;p45"/>
              <p:cNvSpPr/>
              <p:nvPr/>
            </p:nvSpPr>
            <p:spPr>
              <a:xfrm>
                <a:off x="6159375" y="38060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1"/>
                    </a:moveTo>
                    <a:cubicBezTo>
                      <a:pt x="308" y="1"/>
                      <a:pt x="295" y="2"/>
                      <a:pt x="282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1" y="491"/>
                      <a:pt x="319" y="491"/>
                    </a:cubicBezTo>
                    <a:cubicBezTo>
                      <a:pt x="459" y="491"/>
                      <a:pt x="587" y="368"/>
                      <a:pt x="561" y="208"/>
                    </a:cubicBezTo>
                    <a:cubicBezTo>
                      <a:pt x="541" y="87"/>
                      <a:pt x="438" y="1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12006;p45"/>
              <p:cNvSpPr/>
              <p:nvPr/>
            </p:nvSpPr>
            <p:spPr>
              <a:xfrm>
                <a:off x="6129525" y="38107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7"/>
                      <a:pt x="176" y="442"/>
                    </a:cubicBezTo>
                    <a:cubicBezTo>
                      <a:pt x="222" y="475"/>
                      <a:pt x="272" y="490"/>
                      <a:pt x="320" y="490"/>
                    </a:cubicBezTo>
                    <a:cubicBezTo>
                      <a:pt x="460" y="490"/>
                      <a:pt x="587" y="367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12007;p45"/>
              <p:cNvSpPr/>
              <p:nvPr/>
            </p:nvSpPr>
            <p:spPr>
              <a:xfrm>
                <a:off x="6099750" y="3815450"/>
                <a:ext cx="146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2" extrusionOk="0">
                    <a:moveTo>
                      <a:pt x="315" y="1"/>
                    </a:moveTo>
                    <a:cubicBezTo>
                      <a:pt x="303" y="1"/>
                      <a:pt x="291" y="2"/>
                      <a:pt x="279" y="3"/>
                    </a:cubicBezTo>
                    <a:cubicBezTo>
                      <a:pt x="66" y="38"/>
                      <a:pt x="0" y="317"/>
                      <a:pt x="176" y="445"/>
                    </a:cubicBezTo>
                    <a:cubicBezTo>
                      <a:pt x="220" y="477"/>
                      <a:pt x="269" y="491"/>
                      <a:pt x="317" y="491"/>
                    </a:cubicBezTo>
                    <a:cubicBezTo>
                      <a:pt x="456" y="491"/>
                      <a:pt x="585" y="368"/>
                      <a:pt x="561" y="207"/>
                    </a:cubicBezTo>
                    <a:cubicBezTo>
                      <a:pt x="541" y="87"/>
                      <a:pt x="435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12008;p45"/>
              <p:cNvSpPr/>
              <p:nvPr/>
            </p:nvSpPr>
            <p:spPr>
              <a:xfrm>
                <a:off x="6069900" y="38202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12009;p45"/>
              <p:cNvSpPr/>
              <p:nvPr/>
            </p:nvSpPr>
            <p:spPr>
              <a:xfrm>
                <a:off x="6040050" y="38249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12010;p45"/>
              <p:cNvSpPr/>
              <p:nvPr/>
            </p:nvSpPr>
            <p:spPr>
              <a:xfrm>
                <a:off x="6010200" y="38296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12011;p45"/>
              <p:cNvSpPr/>
              <p:nvPr/>
            </p:nvSpPr>
            <p:spPr>
              <a:xfrm>
                <a:off x="5980425" y="3834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3"/>
                      <a:pt x="176" y="441"/>
                    </a:cubicBezTo>
                    <a:cubicBezTo>
                      <a:pt x="221" y="474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12012;p45"/>
              <p:cNvSpPr/>
              <p:nvPr/>
            </p:nvSpPr>
            <p:spPr>
              <a:xfrm>
                <a:off x="5951900" y="38390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270" y="0"/>
                    </a:moveTo>
                    <a:cubicBezTo>
                      <a:pt x="130" y="0"/>
                      <a:pt x="0" y="123"/>
                      <a:pt x="26" y="285"/>
                    </a:cubicBezTo>
                    <a:cubicBezTo>
                      <a:pt x="46" y="403"/>
                      <a:pt x="149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21" y="454"/>
                      <a:pt x="587" y="175"/>
                      <a:pt x="411" y="46"/>
                    </a:cubicBezTo>
                    <a:cubicBezTo>
                      <a:pt x="367" y="15"/>
                      <a:pt x="318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12013;p45"/>
              <p:cNvSpPr/>
              <p:nvPr/>
            </p:nvSpPr>
            <p:spPr>
              <a:xfrm>
                <a:off x="5922050" y="38437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1"/>
                    </a:moveTo>
                    <a:cubicBezTo>
                      <a:pt x="128" y="1"/>
                      <a:pt x="0" y="123"/>
                      <a:pt x="26" y="284"/>
                    </a:cubicBezTo>
                    <a:cubicBezTo>
                      <a:pt x="46" y="404"/>
                      <a:pt x="152" y="490"/>
                      <a:pt x="270" y="490"/>
                    </a:cubicBezTo>
                    <a:cubicBezTo>
                      <a:pt x="282" y="490"/>
                      <a:pt x="293" y="489"/>
                      <a:pt x="305" y="487"/>
                    </a:cubicBezTo>
                    <a:cubicBezTo>
                      <a:pt x="521" y="453"/>
                      <a:pt x="587" y="174"/>
                      <a:pt x="411" y="49"/>
                    </a:cubicBezTo>
                    <a:cubicBezTo>
                      <a:pt x="366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12014;p45"/>
              <p:cNvSpPr/>
              <p:nvPr/>
            </p:nvSpPr>
            <p:spPr>
              <a:xfrm>
                <a:off x="5890950" y="38485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20" y="0"/>
                    </a:moveTo>
                    <a:cubicBezTo>
                      <a:pt x="306" y="0"/>
                      <a:pt x="293" y="1"/>
                      <a:pt x="280" y="4"/>
                    </a:cubicBezTo>
                    <a:cubicBezTo>
                      <a:pt x="66" y="38"/>
                      <a:pt x="1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2" y="207"/>
                    </a:cubicBezTo>
                    <a:cubicBezTo>
                      <a:pt x="542" y="86"/>
                      <a:pt x="438" y="0"/>
                      <a:pt x="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2015;p45"/>
              <p:cNvSpPr/>
              <p:nvPr/>
            </p:nvSpPr>
            <p:spPr>
              <a:xfrm>
                <a:off x="5862425" y="3853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8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6" y="404"/>
                      <a:pt x="147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21" y="452"/>
                      <a:pt x="587" y="176"/>
                      <a:pt x="411" y="48"/>
                    </a:cubicBezTo>
                    <a:cubicBezTo>
                      <a:pt x="366" y="15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2016;p45"/>
              <p:cNvSpPr/>
              <p:nvPr/>
            </p:nvSpPr>
            <p:spPr>
              <a:xfrm>
                <a:off x="6215600" y="37667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1"/>
                    </a:moveTo>
                    <a:cubicBezTo>
                      <a:pt x="129" y="1"/>
                      <a:pt x="1" y="124"/>
                      <a:pt x="26" y="283"/>
                    </a:cubicBezTo>
                    <a:cubicBezTo>
                      <a:pt x="46" y="404"/>
                      <a:pt x="149" y="490"/>
                      <a:pt x="266" y="490"/>
                    </a:cubicBezTo>
                    <a:cubicBezTo>
                      <a:pt x="279" y="490"/>
                      <a:pt x="292" y="489"/>
                      <a:pt x="305" y="487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12017;p45"/>
              <p:cNvSpPr/>
              <p:nvPr/>
            </p:nvSpPr>
            <p:spPr>
              <a:xfrm>
                <a:off x="6184525" y="377147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8" y="1"/>
                    </a:moveTo>
                    <a:cubicBezTo>
                      <a:pt x="305" y="1"/>
                      <a:pt x="292" y="2"/>
                      <a:pt x="279" y="4"/>
                    </a:cubicBezTo>
                    <a:cubicBezTo>
                      <a:pt x="66" y="39"/>
                      <a:pt x="0" y="314"/>
                      <a:pt x="176" y="443"/>
                    </a:cubicBezTo>
                    <a:cubicBezTo>
                      <a:pt x="221" y="476"/>
                      <a:pt x="270" y="491"/>
                      <a:pt x="319" y="491"/>
                    </a:cubicBezTo>
                    <a:cubicBezTo>
                      <a:pt x="457" y="491"/>
                      <a:pt x="584" y="368"/>
                      <a:pt x="561" y="208"/>
                    </a:cubicBezTo>
                    <a:cubicBezTo>
                      <a:pt x="541" y="89"/>
                      <a:pt x="437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12018;p45"/>
              <p:cNvSpPr/>
              <p:nvPr/>
            </p:nvSpPr>
            <p:spPr>
              <a:xfrm>
                <a:off x="6154675" y="37762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7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12019;p45"/>
              <p:cNvSpPr/>
              <p:nvPr/>
            </p:nvSpPr>
            <p:spPr>
              <a:xfrm>
                <a:off x="6124825" y="37809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5"/>
                      <a:pt x="561" y="204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12020;p45"/>
              <p:cNvSpPr/>
              <p:nvPr/>
            </p:nvSpPr>
            <p:spPr>
              <a:xfrm>
                <a:off x="6094975" y="37856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1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12021;p45"/>
              <p:cNvSpPr/>
              <p:nvPr/>
            </p:nvSpPr>
            <p:spPr>
              <a:xfrm>
                <a:off x="6065200" y="379037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12022;p45"/>
              <p:cNvSpPr/>
              <p:nvPr/>
            </p:nvSpPr>
            <p:spPr>
              <a:xfrm>
                <a:off x="6035350" y="37950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12023;p45"/>
              <p:cNvSpPr/>
              <p:nvPr/>
            </p:nvSpPr>
            <p:spPr>
              <a:xfrm>
                <a:off x="6005500" y="37998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2" y="474"/>
                      <a:pt x="272" y="489"/>
                      <a:pt x="321" y="489"/>
                    </a:cubicBezTo>
                    <a:cubicBezTo>
                      <a:pt x="461" y="489"/>
                      <a:pt x="587" y="367"/>
                      <a:pt x="561" y="206"/>
                    </a:cubicBezTo>
                    <a:cubicBezTo>
                      <a:pt x="541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12024;p45"/>
              <p:cNvSpPr/>
              <p:nvPr/>
            </p:nvSpPr>
            <p:spPr>
              <a:xfrm>
                <a:off x="5975650" y="38045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3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9" y="442"/>
                    </a:cubicBezTo>
                    <a:cubicBezTo>
                      <a:pt x="223" y="474"/>
                      <a:pt x="272" y="488"/>
                      <a:pt x="320" y="488"/>
                    </a:cubicBezTo>
                    <a:cubicBezTo>
                      <a:pt x="459" y="488"/>
                      <a:pt x="587" y="366"/>
                      <a:pt x="561" y="204"/>
                    </a:cubicBezTo>
                    <a:cubicBezTo>
                      <a:pt x="544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12025;p45"/>
              <p:cNvSpPr/>
              <p:nvPr/>
            </p:nvSpPr>
            <p:spPr>
              <a:xfrm>
                <a:off x="5945875" y="38092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2026;p45"/>
              <p:cNvSpPr/>
              <p:nvPr/>
            </p:nvSpPr>
            <p:spPr>
              <a:xfrm>
                <a:off x="5916025" y="38139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2027;p45"/>
              <p:cNvSpPr/>
              <p:nvPr/>
            </p:nvSpPr>
            <p:spPr>
              <a:xfrm>
                <a:off x="5886175" y="38186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09" y="0"/>
                      <a:pt x="296" y="2"/>
                      <a:pt x="283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2" y="475"/>
                      <a:pt x="271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5" y="86"/>
                      <a:pt x="441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2028;p45"/>
              <p:cNvSpPr/>
              <p:nvPr/>
            </p:nvSpPr>
            <p:spPr>
              <a:xfrm>
                <a:off x="5857725" y="38233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266" y="0"/>
                    </a:moveTo>
                    <a:cubicBezTo>
                      <a:pt x="127" y="0"/>
                      <a:pt x="0" y="124"/>
                      <a:pt x="26" y="283"/>
                    </a:cubicBezTo>
                    <a:cubicBezTo>
                      <a:pt x="43" y="404"/>
                      <a:pt x="146" y="490"/>
                      <a:pt x="265" y="490"/>
                    </a:cubicBezTo>
                    <a:cubicBezTo>
                      <a:pt x="278" y="490"/>
                      <a:pt x="291" y="489"/>
                      <a:pt x="305" y="486"/>
                    </a:cubicBezTo>
                    <a:cubicBezTo>
                      <a:pt x="518" y="452"/>
                      <a:pt x="587" y="176"/>
                      <a:pt x="408" y="48"/>
                    </a:cubicBezTo>
                    <a:cubicBezTo>
                      <a:pt x="363" y="15"/>
                      <a:pt x="314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2029;p45"/>
              <p:cNvSpPr/>
              <p:nvPr/>
            </p:nvSpPr>
            <p:spPr>
              <a:xfrm>
                <a:off x="6211300" y="3739300"/>
                <a:ext cx="762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96" extrusionOk="0">
                    <a:moveTo>
                      <a:pt x="60" y="0"/>
                    </a:moveTo>
                    <a:cubicBezTo>
                      <a:pt x="16" y="53"/>
                      <a:pt x="1" y="122"/>
                      <a:pt x="10" y="188"/>
                    </a:cubicBezTo>
                    <a:cubicBezTo>
                      <a:pt x="30" y="309"/>
                      <a:pt x="133" y="395"/>
                      <a:pt x="250" y="395"/>
                    </a:cubicBezTo>
                    <a:cubicBezTo>
                      <a:pt x="263" y="395"/>
                      <a:pt x="276" y="394"/>
                      <a:pt x="289" y="392"/>
                    </a:cubicBezTo>
                    <a:cubicBezTo>
                      <a:pt x="295" y="392"/>
                      <a:pt x="298" y="392"/>
                      <a:pt x="305" y="389"/>
                    </a:cubicBezTo>
                    <a:cubicBezTo>
                      <a:pt x="226" y="257"/>
                      <a:pt x="145" y="129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2030;p45"/>
              <p:cNvSpPr/>
              <p:nvPr/>
            </p:nvSpPr>
            <p:spPr>
              <a:xfrm>
                <a:off x="6179725" y="3741650"/>
                <a:ext cx="14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2" extrusionOk="0">
                    <a:moveTo>
                      <a:pt x="318" y="1"/>
                    </a:moveTo>
                    <a:cubicBezTo>
                      <a:pt x="307" y="1"/>
                      <a:pt x="295" y="2"/>
                      <a:pt x="283" y="3"/>
                    </a:cubicBezTo>
                    <a:cubicBezTo>
                      <a:pt x="70" y="38"/>
                      <a:pt x="1" y="317"/>
                      <a:pt x="179" y="445"/>
                    </a:cubicBezTo>
                    <a:cubicBezTo>
                      <a:pt x="224" y="477"/>
                      <a:pt x="273" y="491"/>
                      <a:pt x="320" y="491"/>
                    </a:cubicBezTo>
                    <a:cubicBezTo>
                      <a:pt x="460" y="491"/>
                      <a:pt x="588" y="368"/>
                      <a:pt x="562" y="207"/>
                    </a:cubicBezTo>
                    <a:cubicBezTo>
                      <a:pt x="545" y="87"/>
                      <a:pt x="439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2031;p45"/>
              <p:cNvSpPr/>
              <p:nvPr/>
            </p:nvSpPr>
            <p:spPr>
              <a:xfrm>
                <a:off x="6149975" y="3746425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2" y="1"/>
                      <a:pt x="279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69" y="490"/>
                      <a:pt x="317" y="490"/>
                    </a:cubicBezTo>
                    <a:cubicBezTo>
                      <a:pt x="456" y="490"/>
                      <a:pt x="584" y="365"/>
                      <a:pt x="561" y="204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2032;p45"/>
              <p:cNvSpPr/>
              <p:nvPr/>
            </p:nvSpPr>
            <p:spPr>
              <a:xfrm>
                <a:off x="6120125" y="37511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2033;p45"/>
              <p:cNvSpPr/>
              <p:nvPr/>
            </p:nvSpPr>
            <p:spPr>
              <a:xfrm>
                <a:off x="6090275" y="3755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3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1" y="86"/>
                      <a:pt x="440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2034;p45"/>
              <p:cNvSpPr/>
              <p:nvPr/>
            </p:nvSpPr>
            <p:spPr>
              <a:xfrm>
                <a:off x="6060425" y="376052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6" y="1"/>
                      <a:pt x="294" y="2"/>
                      <a:pt x="282" y="3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4" y="490"/>
                      <a:pt x="322" y="490"/>
                    </a:cubicBezTo>
                    <a:cubicBezTo>
                      <a:pt x="460" y="490"/>
                      <a:pt x="587" y="368"/>
                      <a:pt x="561" y="207"/>
                    </a:cubicBezTo>
                    <a:cubicBezTo>
                      <a:pt x="544" y="87"/>
                      <a:pt x="438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2035;p45"/>
              <p:cNvSpPr/>
              <p:nvPr/>
            </p:nvSpPr>
            <p:spPr>
              <a:xfrm>
                <a:off x="6030650" y="37652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2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4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2036;p45"/>
              <p:cNvSpPr/>
              <p:nvPr/>
            </p:nvSpPr>
            <p:spPr>
              <a:xfrm>
                <a:off x="6000800" y="377000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6" y="35"/>
                      <a:pt x="0" y="314"/>
                      <a:pt x="176" y="442"/>
                    </a:cubicBezTo>
                    <a:cubicBezTo>
                      <a:pt x="220" y="474"/>
                      <a:pt x="269" y="488"/>
                      <a:pt x="317" y="488"/>
                    </a:cubicBezTo>
                    <a:cubicBezTo>
                      <a:pt x="457" y="488"/>
                      <a:pt x="587" y="366"/>
                      <a:pt x="561" y="204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2037;p45"/>
              <p:cNvSpPr/>
              <p:nvPr/>
            </p:nvSpPr>
            <p:spPr>
              <a:xfrm>
                <a:off x="5970950" y="37747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2038;p45"/>
              <p:cNvSpPr/>
              <p:nvPr/>
            </p:nvSpPr>
            <p:spPr>
              <a:xfrm>
                <a:off x="5941175" y="377940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5" y="366"/>
                      <a:pt x="561" y="207"/>
                    </a:cubicBezTo>
                    <a:cubicBezTo>
                      <a:pt x="542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2039;p45"/>
              <p:cNvSpPr/>
              <p:nvPr/>
            </p:nvSpPr>
            <p:spPr>
              <a:xfrm>
                <a:off x="5911325" y="3784100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2" y="0"/>
                    </a:moveTo>
                    <a:cubicBezTo>
                      <a:pt x="309" y="0"/>
                      <a:pt x="296" y="2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2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2040;p45"/>
              <p:cNvSpPr/>
              <p:nvPr/>
            </p:nvSpPr>
            <p:spPr>
              <a:xfrm>
                <a:off x="5881475" y="37888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20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2041;p45"/>
              <p:cNvSpPr/>
              <p:nvPr/>
            </p:nvSpPr>
            <p:spPr>
              <a:xfrm>
                <a:off x="5853000" y="3793525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268" y="1"/>
                    </a:moveTo>
                    <a:cubicBezTo>
                      <a:pt x="129" y="1"/>
                      <a:pt x="0" y="123"/>
                      <a:pt x="24" y="285"/>
                    </a:cubicBezTo>
                    <a:cubicBezTo>
                      <a:pt x="44" y="405"/>
                      <a:pt x="150" y="491"/>
                      <a:pt x="271" y="491"/>
                    </a:cubicBezTo>
                    <a:cubicBezTo>
                      <a:pt x="282" y="491"/>
                      <a:pt x="294" y="490"/>
                      <a:pt x="306" y="489"/>
                    </a:cubicBezTo>
                    <a:cubicBezTo>
                      <a:pt x="519" y="454"/>
                      <a:pt x="585" y="175"/>
                      <a:pt x="409" y="47"/>
                    </a:cubicBezTo>
                    <a:cubicBezTo>
                      <a:pt x="365" y="15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2042;p45"/>
              <p:cNvSpPr/>
              <p:nvPr/>
            </p:nvSpPr>
            <p:spPr>
              <a:xfrm>
                <a:off x="6176350" y="37118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8" y="0"/>
                    </a:moveTo>
                    <a:cubicBezTo>
                      <a:pt x="129" y="0"/>
                      <a:pt x="1" y="123"/>
                      <a:pt x="26" y="283"/>
                    </a:cubicBezTo>
                    <a:cubicBezTo>
                      <a:pt x="46" y="403"/>
                      <a:pt x="152" y="489"/>
                      <a:pt x="270" y="489"/>
                    </a:cubicBezTo>
                    <a:cubicBezTo>
                      <a:pt x="282" y="489"/>
                      <a:pt x="293" y="489"/>
                      <a:pt x="305" y="487"/>
                    </a:cubicBezTo>
                    <a:cubicBezTo>
                      <a:pt x="521" y="452"/>
                      <a:pt x="587" y="177"/>
                      <a:pt x="412" y="48"/>
                    </a:cubicBezTo>
                    <a:cubicBezTo>
                      <a:pt x="366" y="15"/>
                      <a:pt x="317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2043;p45"/>
              <p:cNvSpPr/>
              <p:nvPr/>
            </p:nvSpPr>
            <p:spPr>
              <a:xfrm>
                <a:off x="6145175" y="3716575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323" y="0"/>
                    </a:moveTo>
                    <a:cubicBezTo>
                      <a:pt x="310" y="0"/>
                      <a:pt x="296" y="1"/>
                      <a:pt x="283" y="3"/>
                    </a:cubicBezTo>
                    <a:cubicBezTo>
                      <a:pt x="70" y="38"/>
                      <a:pt x="1" y="314"/>
                      <a:pt x="179" y="442"/>
                    </a:cubicBezTo>
                    <a:cubicBezTo>
                      <a:pt x="224" y="475"/>
                      <a:pt x="274" y="490"/>
                      <a:pt x="321" y="490"/>
                    </a:cubicBezTo>
                    <a:cubicBezTo>
                      <a:pt x="460" y="490"/>
                      <a:pt x="587" y="366"/>
                      <a:pt x="562" y="207"/>
                    </a:cubicBezTo>
                    <a:cubicBezTo>
                      <a:pt x="545" y="86"/>
                      <a:pt x="442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2044;p45"/>
              <p:cNvSpPr/>
              <p:nvPr/>
            </p:nvSpPr>
            <p:spPr>
              <a:xfrm>
                <a:off x="6115425" y="37212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3"/>
                    </a:cubicBezTo>
                    <a:cubicBezTo>
                      <a:pt x="66" y="38"/>
                      <a:pt x="0" y="314"/>
                      <a:pt x="175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2045;p45"/>
              <p:cNvSpPr/>
              <p:nvPr/>
            </p:nvSpPr>
            <p:spPr>
              <a:xfrm>
                <a:off x="6085575" y="3725975"/>
                <a:ext cx="14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1" extrusionOk="0">
                    <a:moveTo>
                      <a:pt x="317" y="1"/>
                    </a:moveTo>
                    <a:cubicBezTo>
                      <a:pt x="305" y="1"/>
                      <a:pt x="294" y="2"/>
                      <a:pt x="282" y="3"/>
                    </a:cubicBezTo>
                    <a:cubicBezTo>
                      <a:pt x="66" y="38"/>
                      <a:pt x="0" y="317"/>
                      <a:pt x="176" y="442"/>
                    </a:cubicBezTo>
                    <a:cubicBezTo>
                      <a:pt x="221" y="475"/>
                      <a:pt x="271" y="490"/>
                      <a:pt x="319" y="490"/>
                    </a:cubicBezTo>
                    <a:cubicBezTo>
                      <a:pt x="459" y="490"/>
                      <a:pt x="587" y="368"/>
                      <a:pt x="561" y="207"/>
                    </a:cubicBezTo>
                    <a:cubicBezTo>
                      <a:pt x="541" y="87"/>
                      <a:pt x="435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2046;p45"/>
              <p:cNvSpPr/>
              <p:nvPr/>
            </p:nvSpPr>
            <p:spPr>
              <a:xfrm>
                <a:off x="6055725" y="3730750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5"/>
                      <a:pt x="0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9" y="488"/>
                      <a:pt x="587" y="365"/>
                      <a:pt x="561" y="204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2047;p45"/>
              <p:cNvSpPr/>
              <p:nvPr/>
            </p:nvSpPr>
            <p:spPr>
              <a:xfrm>
                <a:off x="6025950" y="3735450"/>
                <a:ext cx="146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0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7" y="490"/>
                      <a:pt x="584" y="366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2048;p45"/>
              <p:cNvSpPr/>
              <p:nvPr/>
            </p:nvSpPr>
            <p:spPr>
              <a:xfrm>
                <a:off x="5996100" y="37401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2049;p45"/>
              <p:cNvSpPr/>
              <p:nvPr/>
            </p:nvSpPr>
            <p:spPr>
              <a:xfrm>
                <a:off x="5966250" y="374485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2050;p45"/>
              <p:cNvSpPr/>
              <p:nvPr/>
            </p:nvSpPr>
            <p:spPr>
              <a:xfrm>
                <a:off x="5936400" y="374957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8" y="0"/>
                    </a:moveTo>
                    <a:cubicBezTo>
                      <a:pt x="306" y="0"/>
                      <a:pt x="294" y="1"/>
                      <a:pt x="282" y="3"/>
                    </a:cubicBezTo>
                    <a:cubicBezTo>
                      <a:pt x="69" y="37"/>
                      <a:pt x="0" y="313"/>
                      <a:pt x="179" y="441"/>
                    </a:cubicBezTo>
                    <a:cubicBezTo>
                      <a:pt x="224" y="475"/>
                      <a:pt x="274" y="489"/>
                      <a:pt x="322" y="489"/>
                    </a:cubicBezTo>
                    <a:cubicBezTo>
                      <a:pt x="460" y="489"/>
                      <a:pt x="587" y="367"/>
                      <a:pt x="561" y="206"/>
                    </a:cubicBezTo>
                    <a:cubicBezTo>
                      <a:pt x="544" y="86"/>
                      <a:pt x="43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2051;p45"/>
              <p:cNvSpPr/>
              <p:nvPr/>
            </p:nvSpPr>
            <p:spPr>
              <a:xfrm>
                <a:off x="5906625" y="37543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69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2052;p45"/>
              <p:cNvSpPr/>
              <p:nvPr/>
            </p:nvSpPr>
            <p:spPr>
              <a:xfrm>
                <a:off x="5876775" y="3759025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0" y="474"/>
                      <a:pt x="270" y="489"/>
                      <a:pt x="317" y="489"/>
                    </a:cubicBezTo>
                    <a:cubicBezTo>
                      <a:pt x="458" y="489"/>
                      <a:pt x="587" y="366"/>
                      <a:pt x="561" y="204"/>
                    </a:cubicBezTo>
                    <a:cubicBezTo>
                      <a:pt x="542" y="86"/>
                      <a:pt x="438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2053;p45"/>
              <p:cNvSpPr/>
              <p:nvPr/>
            </p:nvSpPr>
            <p:spPr>
              <a:xfrm>
                <a:off x="6141800" y="36867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9" y="1"/>
                    </a:moveTo>
                    <a:cubicBezTo>
                      <a:pt x="129" y="1"/>
                      <a:pt x="1" y="125"/>
                      <a:pt x="26" y="283"/>
                    </a:cubicBezTo>
                    <a:cubicBezTo>
                      <a:pt x="46" y="405"/>
                      <a:pt x="149" y="490"/>
                      <a:pt x="268" y="490"/>
                    </a:cubicBezTo>
                    <a:cubicBezTo>
                      <a:pt x="281" y="490"/>
                      <a:pt x="295" y="489"/>
                      <a:pt x="308" y="487"/>
                    </a:cubicBezTo>
                    <a:cubicBezTo>
                      <a:pt x="521" y="453"/>
                      <a:pt x="587" y="177"/>
                      <a:pt x="412" y="48"/>
                    </a:cubicBezTo>
                    <a:cubicBezTo>
                      <a:pt x="367" y="15"/>
                      <a:pt x="317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2054;p45"/>
              <p:cNvSpPr/>
              <p:nvPr/>
            </p:nvSpPr>
            <p:spPr>
              <a:xfrm>
                <a:off x="6112025" y="369145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268" y="0"/>
                    </a:moveTo>
                    <a:cubicBezTo>
                      <a:pt x="128" y="0"/>
                      <a:pt x="1" y="123"/>
                      <a:pt x="26" y="284"/>
                    </a:cubicBezTo>
                    <a:cubicBezTo>
                      <a:pt x="43" y="403"/>
                      <a:pt x="146" y="488"/>
                      <a:pt x="265" y="488"/>
                    </a:cubicBezTo>
                    <a:cubicBezTo>
                      <a:pt x="278" y="488"/>
                      <a:pt x="292" y="487"/>
                      <a:pt x="305" y="485"/>
                    </a:cubicBezTo>
                    <a:cubicBezTo>
                      <a:pt x="518" y="454"/>
                      <a:pt x="587" y="175"/>
                      <a:pt x="409" y="46"/>
                    </a:cubicBezTo>
                    <a:cubicBezTo>
                      <a:pt x="364" y="14"/>
                      <a:pt x="315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2055;p45"/>
              <p:cNvSpPr/>
              <p:nvPr/>
            </p:nvSpPr>
            <p:spPr>
              <a:xfrm>
                <a:off x="6080850" y="3696200"/>
                <a:ext cx="147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9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3" y="4"/>
                    </a:cubicBezTo>
                    <a:cubicBezTo>
                      <a:pt x="67" y="35"/>
                      <a:pt x="1" y="314"/>
                      <a:pt x="176" y="442"/>
                    </a:cubicBezTo>
                    <a:cubicBezTo>
                      <a:pt x="221" y="474"/>
                      <a:pt x="270" y="488"/>
                      <a:pt x="318" y="488"/>
                    </a:cubicBezTo>
                    <a:cubicBezTo>
                      <a:pt x="458" y="488"/>
                      <a:pt x="588" y="365"/>
                      <a:pt x="562" y="204"/>
                    </a:cubicBezTo>
                    <a:cubicBezTo>
                      <a:pt x="542" y="86"/>
                      <a:pt x="439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2056;p45"/>
              <p:cNvSpPr/>
              <p:nvPr/>
            </p:nvSpPr>
            <p:spPr>
              <a:xfrm>
                <a:off x="6051025" y="37009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1" y="0"/>
                    </a:moveTo>
                    <a:cubicBezTo>
                      <a:pt x="308" y="0"/>
                      <a:pt x="295" y="1"/>
                      <a:pt x="282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0" y="475"/>
                      <a:pt x="270" y="490"/>
                      <a:pt x="318" y="490"/>
                    </a:cubicBezTo>
                    <a:cubicBezTo>
                      <a:pt x="458" y="490"/>
                      <a:pt x="587" y="366"/>
                      <a:pt x="561" y="207"/>
                    </a:cubicBezTo>
                    <a:cubicBezTo>
                      <a:pt x="541" y="86"/>
                      <a:pt x="438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2057;p45"/>
              <p:cNvSpPr/>
              <p:nvPr/>
            </p:nvSpPr>
            <p:spPr>
              <a:xfrm>
                <a:off x="6021175" y="3705600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22" y="0"/>
                    </a:moveTo>
                    <a:cubicBezTo>
                      <a:pt x="309" y="0"/>
                      <a:pt x="296" y="1"/>
                      <a:pt x="282" y="4"/>
                    </a:cubicBezTo>
                    <a:cubicBezTo>
                      <a:pt x="69" y="38"/>
                      <a:pt x="0" y="314"/>
                      <a:pt x="179" y="442"/>
                    </a:cubicBezTo>
                    <a:cubicBezTo>
                      <a:pt x="224" y="475"/>
                      <a:pt x="273" y="490"/>
                      <a:pt x="320" y="490"/>
                    </a:cubicBezTo>
                    <a:cubicBezTo>
                      <a:pt x="460" y="490"/>
                      <a:pt x="587" y="366"/>
                      <a:pt x="561" y="207"/>
                    </a:cubicBezTo>
                    <a:cubicBezTo>
                      <a:pt x="544" y="86"/>
                      <a:pt x="44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2058;p45"/>
              <p:cNvSpPr/>
              <p:nvPr/>
            </p:nvSpPr>
            <p:spPr>
              <a:xfrm>
                <a:off x="5991400" y="3710300"/>
                <a:ext cx="146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91" extrusionOk="0">
                    <a:moveTo>
                      <a:pt x="319" y="0"/>
                    </a:moveTo>
                    <a:cubicBezTo>
                      <a:pt x="306" y="0"/>
                      <a:pt x="293" y="1"/>
                      <a:pt x="279" y="4"/>
                    </a:cubicBezTo>
                    <a:cubicBezTo>
                      <a:pt x="66" y="38"/>
                      <a:pt x="0" y="314"/>
                      <a:pt x="176" y="442"/>
                    </a:cubicBezTo>
                    <a:cubicBezTo>
                      <a:pt x="221" y="476"/>
                      <a:pt x="271" y="490"/>
                      <a:pt x="319" y="490"/>
                    </a:cubicBezTo>
                    <a:cubicBezTo>
                      <a:pt x="458" y="490"/>
                      <a:pt x="584" y="368"/>
                      <a:pt x="561" y="207"/>
                    </a:cubicBezTo>
                    <a:cubicBezTo>
                      <a:pt x="541" y="86"/>
                      <a:pt x="438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2059;p45"/>
              <p:cNvSpPr/>
              <p:nvPr/>
            </p:nvSpPr>
            <p:spPr>
              <a:xfrm>
                <a:off x="5961550" y="3715025"/>
                <a:ext cx="146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0" extrusionOk="0">
                    <a:moveTo>
                      <a:pt x="317" y="0"/>
                    </a:moveTo>
                    <a:cubicBezTo>
                      <a:pt x="305" y="0"/>
                      <a:pt x="294" y="1"/>
                      <a:pt x="282" y="3"/>
                    </a:cubicBezTo>
                    <a:cubicBezTo>
                      <a:pt x="66" y="37"/>
                      <a:pt x="0" y="316"/>
                      <a:pt x="176" y="441"/>
                    </a:cubicBezTo>
                    <a:cubicBezTo>
                      <a:pt x="221" y="475"/>
                      <a:pt x="271" y="489"/>
                      <a:pt x="319" y="489"/>
                    </a:cubicBezTo>
                    <a:cubicBezTo>
                      <a:pt x="459" y="489"/>
                      <a:pt x="587" y="367"/>
                      <a:pt x="561" y="206"/>
                    </a:cubicBezTo>
                    <a:cubicBezTo>
                      <a:pt x="541" y="86"/>
                      <a:pt x="435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2060;p45"/>
              <p:cNvSpPr/>
              <p:nvPr/>
            </p:nvSpPr>
            <p:spPr>
              <a:xfrm>
                <a:off x="5931700" y="3719775"/>
                <a:ext cx="14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89" extrusionOk="0">
                    <a:moveTo>
                      <a:pt x="322" y="1"/>
                    </a:moveTo>
                    <a:cubicBezTo>
                      <a:pt x="309" y="1"/>
                      <a:pt x="296" y="2"/>
                      <a:pt x="282" y="4"/>
                    </a:cubicBezTo>
                    <a:cubicBezTo>
                      <a:pt x="66" y="35"/>
                      <a:pt x="0" y="314"/>
                      <a:pt x="176" y="443"/>
                    </a:cubicBezTo>
                    <a:cubicBezTo>
                      <a:pt x="221" y="474"/>
                      <a:pt x="270" y="489"/>
                      <a:pt x="318" y="489"/>
                    </a:cubicBezTo>
                    <a:cubicBezTo>
                      <a:pt x="459" y="489"/>
                      <a:pt x="587" y="366"/>
                      <a:pt x="561" y="204"/>
                    </a:cubicBezTo>
                    <a:cubicBezTo>
                      <a:pt x="541" y="86"/>
                      <a:pt x="44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2061;p45"/>
              <p:cNvSpPr/>
              <p:nvPr/>
            </p:nvSpPr>
            <p:spPr>
              <a:xfrm>
                <a:off x="5903250" y="3724450"/>
                <a:ext cx="146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0" extrusionOk="0">
                    <a:moveTo>
                      <a:pt x="265" y="1"/>
                    </a:moveTo>
                    <a:cubicBezTo>
                      <a:pt x="126" y="1"/>
                      <a:pt x="0" y="123"/>
                      <a:pt x="26" y="284"/>
                    </a:cubicBezTo>
                    <a:cubicBezTo>
                      <a:pt x="43" y="404"/>
                      <a:pt x="149" y="490"/>
                      <a:pt x="269" y="490"/>
                    </a:cubicBezTo>
                    <a:cubicBezTo>
                      <a:pt x="281" y="490"/>
                      <a:pt x="293" y="489"/>
                      <a:pt x="305" y="487"/>
                    </a:cubicBezTo>
                    <a:cubicBezTo>
                      <a:pt x="518" y="453"/>
                      <a:pt x="584" y="174"/>
                      <a:pt x="408" y="49"/>
                    </a:cubicBezTo>
                    <a:cubicBezTo>
                      <a:pt x="363" y="16"/>
                      <a:pt x="31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2062;p45"/>
              <p:cNvSpPr/>
              <p:nvPr/>
            </p:nvSpPr>
            <p:spPr>
              <a:xfrm>
                <a:off x="5878725" y="3731925"/>
                <a:ext cx="887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79" extrusionOk="0">
                    <a:moveTo>
                      <a:pt x="258" y="0"/>
                    </a:moveTo>
                    <a:lnTo>
                      <a:pt x="258" y="0"/>
                    </a:lnTo>
                    <a:cubicBezTo>
                      <a:pt x="167" y="123"/>
                      <a:pt x="82" y="245"/>
                      <a:pt x="1" y="373"/>
                    </a:cubicBezTo>
                    <a:cubicBezTo>
                      <a:pt x="17" y="377"/>
                      <a:pt x="35" y="379"/>
                      <a:pt x="53" y="379"/>
                    </a:cubicBezTo>
                    <a:cubicBezTo>
                      <a:pt x="66" y="379"/>
                      <a:pt x="79" y="378"/>
                      <a:pt x="92" y="377"/>
                    </a:cubicBezTo>
                    <a:cubicBezTo>
                      <a:pt x="267" y="348"/>
                      <a:pt x="355" y="148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2063;p45"/>
              <p:cNvSpPr/>
              <p:nvPr/>
            </p:nvSpPr>
            <p:spPr>
              <a:xfrm>
                <a:off x="6107425" y="3661650"/>
                <a:ext cx="138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89" extrusionOk="0">
                    <a:moveTo>
                      <a:pt x="254" y="0"/>
                    </a:moveTo>
                    <a:cubicBezTo>
                      <a:pt x="245" y="0"/>
                      <a:pt x="235" y="0"/>
                      <a:pt x="223" y="4"/>
                    </a:cubicBezTo>
                    <a:cubicBezTo>
                      <a:pt x="91" y="22"/>
                      <a:pt x="0" y="148"/>
                      <a:pt x="19" y="282"/>
                    </a:cubicBezTo>
                    <a:cubicBezTo>
                      <a:pt x="40" y="406"/>
                      <a:pt x="147" y="488"/>
                      <a:pt x="260" y="488"/>
                    </a:cubicBezTo>
                    <a:cubicBezTo>
                      <a:pt x="299" y="488"/>
                      <a:pt x="339" y="479"/>
                      <a:pt x="376" y="458"/>
                    </a:cubicBezTo>
                    <a:cubicBezTo>
                      <a:pt x="527" y="380"/>
                      <a:pt x="552" y="176"/>
                      <a:pt x="427" y="63"/>
                    </a:cubicBezTo>
                    <a:cubicBezTo>
                      <a:pt x="370" y="41"/>
                      <a:pt x="314" y="19"/>
                      <a:pt x="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2064;p45"/>
              <p:cNvSpPr/>
              <p:nvPr/>
            </p:nvSpPr>
            <p:spPr>
              <a:xfrm>
                <a:off x="6077475" y="3666325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6" y="1"/>
                    </a:moveTo>
                    <a:cubicBezTo>
                      <a:pt x="127" y="1"/>
                      <a:pt x="1" y="123"/>
                      <a:pt x="26" y="284"/>
                    </a:cubicBezTo>
                    <a:cubicBezTo>
                      <a:pt x="43" y="405"/>
                      <a:pt x="146" y="490"/>
                      <a:pt x="265" y="490"/>
                    </a:cubicBezTo>
                    <a:cubicBezTo>
                      <a:pt x="278" y="490"/>
                      <a:pt x="292" y="489"/>
                      <a:pt x="305" y="487"/>
                    </a:cubicBezTo>
                    <a:cubicBezTo>
                      <a:pt x="518" y="453"/>
                      <a:pt x="587" y="177"/>
                      <a:pt x="409" y="48"/>
                    </a:cubicBezTo>
                    <a:cubicBezTo>
                      <a:pt x="363" y="15"/>
                      <a:pt x="314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2065;p45"/>
              <p:cNvSpPr/>
              <p:nvPr/>
            </p:nvSpPr>
            <p:spPr>
              <a:xfrm>
                <a:off x="6047625" y="36710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2066;p45"/>
              <p:cNvSpPr/>
              <p:nvPr/>
            </p:nvSpPr>
            <p:spPr>
              <a:xfrm>
                <a:off x="6017775" y="367575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9" y="0"/>
                    </a:moveTo>
                    <a:cubicBezTo>
                      <a:pt x="130" y="0"/>
                      <a:pt x="1" y="124"/>
                      <a:pt x="26" y="283"/>
                    </a:cubicBezTo>
                    <a:cubicBezTo>
                      <a:pt x="46" y="404"/>
                      <a:pt x="150" y="490"/>
                      <a:pt x="266" y="490"/>
                    </a:cubicBezTo>
                    <a:cubicBezTo>
                      <a:pt x="279" y="490"/>
                      <a:pt x="292" y="488"/>
                      <a:pt x="305" y="486"/>
                    </a:cubicBezTo>
                    <a:cubicBezTo>
                      <a:pt x="521" y="452"/>
                      <a:pt x="587" y="176"/>
                      <a:pt x="412" y="48"/>
                    </a:cubicBezTo>
                    <a:cubicBezTo>
                      <a:pt x="367" y="15"/>
                      <a:pt x="318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2067;p45"/>
              <p:cNvSpPr/>
              <p:nvPr/>
            </p:nvSpPr>
            <p:spPr>
              <a:xfrm>
                <a:off x="5987975" y="3680475"/>
                <a:ext cx="14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89" extrusionOk="0">
                    <a:moveTo>
                      <a:pt x="269" y="0"/>
                    </a:moveTo>
                    <a:cubicBezTo>
                      <a:pt x="129" y="0"/>
                      <a:pt x="1" y="123"/>
                      <a:pt x="24" y="285"/>
                    </a:cubicBezTo>
                    <a:cubicBezTo>
                      <a:pt x="44" y="403"/>
                      <a:pt x="148" y="489"/>
                      <a:pt x="266" y="489"/>
                    </a:cubicBezTo>
                    <a:cubicBezTo>
                      <a:pt x="279" y="489"/>
                      <a:pt x="293" y="487"/>
                      <a:pt x="306" y="485"/>
                    </a:cubicBezTo>
                    <a:cubicBezTo>
                      <a:pt x="520" y="454"/>
                      <a:pt x="585" y="175"/>
                      <a:pt x="410" y="47"/>
                    </a:cubicBezTo>
                    <a:cubicBezTo>
                      <a:pt x="365" y="15"/>
                      <a:pt x="316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2068;p45"/>
              <p:cNvSpPr/>
              <p:nvPr/>
            </p:nvSpPr>
            <p:spPr>
              <a:xfrm>
                <a:off x="5958150" y="3685200"/>
                <a:ext cx="147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0" extrusionOk="0">
                    <a:moveTo>
                      <a:pt x="267" y="1"/>
                    </a:moveTo>
                    <a:cubicBezTo>
                      <a:pt x="127" y="1"/>
                      <a:pt x="1" y="123"/>
                      <a:pt x="27" y="284"/>
                    </a:cubicBezTo>
                    <a:cubicBezTo>
                      <a:pt x="44" y="404"/>
                      <a:pt x="149" y="490"/>
                      <a:pt x="270" y="490"/>
                    </a:cubicBezTo>
                    <a:cubicBezTo>
                      <a:pt x="282" y="490"/>
                      <a:pt x="294" y="489"/>
                      <a:pt x="305" y="487"/>
                    </a:cubicBezTo>
                    <a:cubicBezTo>
                      <a:pt x="522" y="453"/>
                      <a:pt x="587" y="174"/>
                      <a:pt x="412" y="49"/>
                    </a:cubicBezTo>
                    <a:cubicBezTo>
                      <a:pt x="366" y="16"/>
                      <a:pt x="31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2069;p45"/>
              <p:cNvSpPr/>
              <p:nvPr/>
            </p:nvSpPr>
            <p:spPr>
              <a:xfrm>
                <a:off x="5928300" y="3689900"/>
                <a:ext cx="14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91" extrusionOk="0">
                    <a:moveTo>
                      <a:pt x="268" y="1"/>
                    </a:moveTo>
                    <a:cubicBezTo>
                      <a:pt x="129" y="1"/>
                      <a:pt x="1" y="123"/>
                      <a:pt x="27" y="284"/>
                    </a:cubicBezTo>
                    <a:cubicBezTo>
                      <a:pt x="46" y="403"/>
                      <a:pt x="150" y="491"/>
                      <a:pt x="267" y="491"/>
                    </a:cubicBezTo>
                    <a:cubicBezTo>
                      <a:pt x="280" y="491"/>
                      <a:pt x="293" y="490"/>
                      <a:pt x="305" y="487"/>
                    </a:cubicBezTo>
                    <a:cubicBezTo>
                      <a:pt x="522" y="453"/>
                      <a:pt x="587" y="177"/>
                      <a:pt x="412" y="49"/>
                    </a:cubicBezTo>
                    <a:cubicBezTo>
                      <a:pt x="367" y="16"/>
                      <a:pt x="31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2070;p45"/>
              <p:cNvSpPr/>
              <p:nvPr/>
            </p:nvSpPr>
            <p:spPr>
              <a:xfrm>
                <a:off x="5907250" y="3703100"/>
                <a:ext cx="35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35" extrusionOk="0">
                    <a:moveTo>
                      <a:pt x="141" y="0"/>
                    </a:moveTo>
                    <a:cubicBezTo>
                      <a:pt x="94" y="44"/>
                      <a:pt x="47" y="91"/>
                      <a:pt x="0" y="135"/>
                    </a:cubicBezTo>
                    <a:cubicBezTo>
                      <a:pt x="63" y="113"/>
                      <a:pt x="116" y="63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2071;p45"/>
              <p:cNvSpPr/>
              <p:nvPr/>
            </p:nvSpPr>
            <p:spPr>
              <a:xfrm>
                <a:off x="6044125" y="3649975"/>
                <a:ext cx="109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39" extrusionOk="0">
                    <a:moveTo>
                      <a:pt x="0" y="1"/>
                    </a:moveTo>
                    <a:cubicBezTo>
                      <a:pt x="38" y="85"/>
                      <a:pt x="124" y="139"/>
                      <a:pt x="216" y="139"/>
                    </a:cubicBezTo>
                    <a:cubicBezTo>
                      <a:pt x="230" y="139"/>
                      <a:pt x="243" y="138"/>
                      <a:pt x="257" y="135"/>
                    </a:cubicBezTo>
                    <a:cubicBezTo>
                      <a:pt x="332" y="123"/>
                      <a:pt x="398" y="76"/>
                      <a:pt x="436" y="7"/>
                    </a:cubicBezTo>
                    <a:cubicBezTo>
                      <a:pt x="320" y="4"/>
                      <a:pt x="207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2072;p45"/>
              <p:cNvSpPr/>
              <p:nvPr/>
            </p:nvSpPr>
            <p:spPr>
              <a:xfrm>
                <a:off x="6013725" y="3651000"/>
                <a:ext cx="126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88" extrusionOk="0">
                    <a:moveTo>
                      <a:pt x="483" y="0"/>
                    </a:moveTo>
                    <a:cubicBezTo>
                      <a:pt x="320" y="19"/>
                      <a:pt x="157" y="41"/>
                      <a:pt x="0" y="66"/>
                    </a:cubicBezTo>
                    <a:cubicBezTo>
                      <a:pt x="0" y="72"/>
                      <a:pt x="0" y="75"/>
                      <a:pt x="0" y="82"/>
                    </a:cubicBezTo>
                    <a:cubicBezTo>
                      <a:pt x="20" y="202"/>
                      <a:pt x="126" y="288"/>
                      <a:pt x="245" y="288"/>
                    </a:cubicBezTo>
                    <a:cubicBezTo>
                      <a:pt x="256" y="288"/>
                      <a:pt x="268" y="287"/>
                      <a:pt x="279" y="285"/>
                    </a:cubicBezTo>
                    <a:cubicBezTo>
                      <a:pt x="414" y="263"/>
                      <a:pt x="505" y="138"/>
                      <a:pt x="483" y="3"/>
                    </a:cubicBezTo>
                    <a:cubicBezTo>
                      <a:pt x="483" y="3"/>
                      <a:pt x="483" y="3"/>
                      <a:pt x="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2073;p45"/>
              <p:cNvSpPr/>
              <p:nvPr/>
            </p:nvSpPr>
            <p:spPr>
              <a:xfrm>
                <a:off x="5984575" y="3656400"/>
                <a:ext cx="117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61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305" y="41"/>
                      <a:pt x="151" y="85"/>
                      <a:pt x="1" y="135"/>
                    </a:cubicBezTo>
                    <a:cubicBezTo>
                      <a:pt x="45" y="212"/>
                      <a:pt x="127" y="260"/>
                      <a:pt x="215" y="260"/>
                    </a:cubicBezTo>
                    <a:cubicBezTo>
                      <a:pt x="227" y="260"/>
                      <a:pt x="239" y="259"/>
                      <a:pt x="251" y="257"/>
                    </a:cubicBezTo>
                    <a:cubicBezTo>
                      <a:pt x="377" y="236"/>
                      <a:pt x="467" y="126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8" name="Google Shape;12074;p45"/>
            <p:cNvSpPr/>
            <p:nvPr/>
          </p:nvSpPr>
          <p:spPr>
            <a:xfrm>
              <a:off x="6801600" y="3121957"/>
              <a:ext cx="608414" cy="554298"/>
            </a:xfrm>
            <a:custGeom>
              <a:avLst/>
              <a:gdLst/>
              <a:ahLst/>
              <a:cxnLst/>
              <a:rect l="l" t="t" r="r" b="b"/>
              <a:pathLst>
                <a:path w="6296" h="5736" extrusionOk="0">
                  <a:moveTo>
                    <a:pt x="3148" y="1"/>
                  </a:moveTo>
                  <a:cubicBezTo>
                    <a:pt x="2414" y="1"/>
                    <a:pt x="1681" y="281"/>
                    <a:pt x="1121" y="841"/>
                  </a:cubicBezTo>
                  <a:cubicBezTo>
                    <a:pt x="0" y="1961"/>
                    <a:pt x="0" y="3776"/>
                    <a:pt x="1121" y="4895"/>
                  </a:cubicBezTo>
                  <a:cubicBezTo>
                    <a:pt x="1681" y="5456"/>
                    <a:pt x="2414" y="5736"/>
                    <a:pt x="3148" y="5736"/>
                  </a:cubicBezTo>
                  <a:cubicBezTo>
                    <a:pt x="3882" y="5736"/>
                    <a:pt x="4615" y="5456"/>
                    <a:pt x="5175" y="4895"/>
                  </a:cubicBezTo>
                  <a:cubicBezTo>
                    <a:pt x="6296" y="3776"/>
                    <a:pt x="6296" y="1961"/>
                    <a:pt x="5175" y="841"/>
                  </a:cubicBezTo>
                  <a:cubicBezTo>
                    <a:pt x="4615" y="281"/>
                    <a:pt x="3882" y="1"/>
                    <a:pt x="3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Oval 3"/>
          <p:cNvSpPr/>
          <p:nvPr/>
        </p:nvSpPr>
        <p:spPr>
          <a:xfrm>
            <a:off x="7894039" y="2068118"/>
            <a:ext cx="2107663" cy="21076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44" name="Oval 943"/>
          <p:cNvSpPr/>
          <p:nvPr/>
        </p:nvSpPr>
        <p:spPr>
          <a:xfrm>
            <a:off x="13118857" y="2188457"/>
            <a:ext cx="2107663" cy="21076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47" name="Oval 946"/>
          <p:cNvSpPr/>
          <p:nvPr/>
        </p:nvSpPr>
        <p:spPr>
          <a:xfrm>
            <a:off x="2910495" y="6128004"/>
            <a:ext cx="2107663" cy="21076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48" name="Oval 947"/>
          <p:cNvSpPr/>
          <p:nvPr/>
        </p:nvSpPr>
        <p:spPr>
          <a:xfrm>
            <a:off x="7887323" y="6043301"/>
            <a:ext cx="2107663" cy="21076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49" name="Oval 948"/>
          <p:cNvSpPr/>
          <p:nvPr/>
        </p:nvSpPr>
        <p:spPr>
          <a:xfrm>
            <a:off x="13102199" y="6041569"/>
            <a:ext cx="2107663" cy="21076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50" name="Oval 949"/>
          <p:cNvSpPr/>
          <p:nvPr/>
        </p:nvSpPr>
        <p:spPr>
          <a:xfrm>
            <a:off x="2882928" y="2044722"/>
            <a:ext cx="2107663" cy="2107663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52" name="Google Shape;147;p14"/>
          <p:cNvSpPr txBox="1"/>
          <p:nvPr/>
        </p:nvSpPr>
        <p:spPr>
          <a:xfrm>
            <a:off x="2736921" y="4662994"/>
            <a:ext cx="24125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4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Arduino Uno</a:t>
            </a:r>
            <a:endParaRPr sz="2400" dirty="0">
              <a:solidFill>
                <a:srgbClr val="021927"/>
              </a:solidFill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953" name="Google Shape;147;p14"/>
          <p:cNvSpPr txBox="1"/>
          <p:nvPr/>
        </p:nvSpPr>
        <p:spPr>
          <a:xfrm>
            <a:off x="2817132" y="8800541"/>
            <a:ext cx="241259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400" dirty="0" smtClean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Ultrasound sensor</a:t>
            </a:r>
            <a:endParaRPr sz="2400" dirty="0">
              <a:solidFill>
                <a:srgbClr val="021927"/>
              </a:solidFill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954" name="Google Shape;147;p14"/>
          <p:cNvSpPr txBox="1"/>
          <p:nvPr/>
        </p:nvSpPr>
        <p:spPr>
          <a:xfrm>
            <a:off x="7730086" y="4630910"/>
            <a:ext cx="241259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4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PIR Motion Sensor</a:t>
            </a:r>
            <a:endParaRPr sz="2400" dirty="0">
              <a:solidFill>
                <a:srgbClr val="021927"/>
              </a:solidFill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955" name="Google Shape;147;p14"/>
          <p:cNvSpPr txBox="1"/>
          <p:nvPr/>
        </p:nvSpPr>
        <p:spPr>
          <a:xfrm>
            <a:off x="7215423" y="8736373"/>
            <a:ext cx="351171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4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LDR (Light Dependent Resistor)</a:t>
            </a:r>
            <a:endParaRPr sz="2400" dirty="0">
              <a:solidFill>
                <a:srgbClr val="021927"/>
              </a:solidFill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956" name="Google Shape;147;p14"/>
          <p:cNvSpPr txBox="1"/>
          <p:nvPr/>
        </p:nvSpPr>
        <p:spPr>
          <a:xfrm>
            <a:off x="13148248" y="8784499"/>
            <a:ext cx="24125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4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Servo Motors</a:t>
            </a:r>
          </a:p>
        </p:txBody>
      </p:sp>
      <p:sp>
        <p:nvSpPr>
          <p:cNvPr id="957" name="Google Shape;147;p14"/>
          <p:cNvSpPr txBox="1"/>
          <p:nvPr/>
        </p:nvSpPr>
        <p:spPr>
          <a:xfrm>
            <a:off x="13003869" y="4630910"/>
            <a:ext cx="241259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4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Temperature Sensor (LM35)</a:t>
            </a:r>
            <a:endParaRPr sz="2400" dirty="0">
              <a:solidFill>
                <a:srgbClr val="021927"/>
              </a:solidFill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660" y="335725"/>
            <a:ext cx="70695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chemeClr val="tx1"/>
                </a:solidFill>
                <a:latin typeface="Archivo Black" panose="020B0604020202020204" charset="0"/>
              </a:rPr>
              <a:t>Components</a:t>
            </a:r>
            <a:endParaRPr lang="ar-EG" sz="8000" b="1" dirty="0">
              <a:solidFill>
                <a:schemeClr val="tx1"/>
              </a:solidFill>
              <a:latin typeface="Archiv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2"/>
          <p:cNvGrpSpPr/>
          <p:nvPr/>
        </p:nvGrpSpPr>
        <p:grpSpPr>
          <a:xfrm>
            <a:off x="958573" y="5286375"/>
            <a:ext cx="4548205" cy="4214043"/>
            <a:chOff x="57149" y="347"/>
            <a:chExt cx="6064274" cy="7850298"/>
          </a:xfrm>
        </p:grpSpPr>
        <p:cxnSp>
          <p:nvCxnSpPr>
            <p:cNvPr id="97" name="Google Shape;97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9" name="Google Shape;99;p12"/>
          <p:cNvGrpSpPr/>
          <p:nvPr/>
        </p:nvGrpSpPr>
        <p:grpSpPr>
          <a:xfrm rot="10800000">
            <a:off x="12668233" y="793248"/>
            <a:ext cx="4548205" cy="5887723"/>
            <a:chOff x="57149" y="347"/>
            <a:chExt cx="6064274" cy="7850298"/>
          </a:xfrm>
        </p:grpSpPr>
        <p:cxnSp>
          <p:nvCxnSpPr>
            <p:cNvPr id="100" name="Google Shape;100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7" name="Google Shape;117;p12"/>
          <p:cNvSpPr txBox="1"/>
          <p:nvPr/>
        </p:nvSpPr>
        <p:spPr>
          <a:xfrm>
            <a:off x="4899546" y="931455"/>
            <a:ext cx="8019980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PIR </a:t>
            </a:r>
            <a:r>
              <a:rPr lang="en-US" sz="66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Motion</a:t>
            </a:r>
            <a:r>
              <a:rPr lang="en-US" sz="60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 Sensor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42977" y="2589312"/>
            <a:ext cx="413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chivo Black"/>
                <a:ea typeface="Archivo Black"/>
                <a:cs typeface="Archivo Black"/>
                <a:sym typeface="Archivo Black"/>
              </a:rPr>
              <a:t>3.</a:t>
            </a:r>
            <a:r>
              <a:rPr lang="fr-FR" b="1" dirty="0"/>
              <a:t> </a:t>
            </a:r>
            <a:endParaRPr lang="ar-EG" dirty="0"/>
          </a:p>
        </p:txBody>
      </p:sp>
      <p:sp>
        <p:nvSpPr>
          <p:cNvPr id="3" name="Rectangle 2"/>
          <p:cNvSpPr/>
          <p:nvPr/>
        </p:nvSpPr>
        <p:spPr>
          <a:xfrm>
            <a:off x="4491191" y="2484299"/>
            <a:ext cx="86925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smtClean="0"/>
              <a:t>Reliable Movement Detection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smtClean="0"/>
              <a:t>Validation </a:t>
            </a:r>
            <a:r>
              <a:rPr lang="en-US" sz="3200" b="1" dirty="0"/>
              <a:t>in Real-world </a:t>
            </a:r>
            <a:r>
              <a:rPr lang="en-US" sz="3200" b="1" dirty="0" smtClean="0"/>
              <a:t>Scenarios</a:t>
            </a:r>
            <a:endParaRPr lang="en-US" sz="3200" b="1" dirty="0"/>
          </a:p>
        </p:txBody>
      </p:sp>
      <p:grpSp>
        <p:nvGrpSpPr>
          <p:cNvPr id="18" name="Google Shape;149;p14"/>
          <p:cNvGrpSpPr/>
          <p:nvPr/>
        </p:nvGrpSpPr>
        <p:grpSpPr>
          <a:xfrm>
            <a:off x="-684428" y="-538099"/>
            <a:ext cx="2043691" cy="2298630"/>
            <a:chOff x="0" y="0"/>
            <a:chExt cx="2724922" cy="3064840"/>
          </a:xfrm>
        </p:grpSpPr>
        <p:sp>
          <p:nvSpPr>
            <p:cNvPr id="19" name="Google Shape;150;p14"/>
            <p:cNvSpPr/>
            <p:nvPr/>
          </p:nvSpPr>
          <p:spPr>
            <a:xfrm>
              <a:off x="0" y="0"/>
              <a:ext cx="2724922" cy="3064840"/>
            </a:xfrm>
            <a:custGeom>
              <a:avLst/>
              <a:gdLst/>
              <a:ahLst/>
              <a:cxnLst/>
              <a:rect l="l" t="t" r="r" b="b"/>
              <a:pathLst>
                <a:path w="2724922" h="3064840" extrusionOk="0">
                  <a:moveTo>
                    <a:pt x="0" y="0"/>
                  </a:moveTo>
                  <a:lnTo>
                    <a:pt x="2724922" y="0"/>
                  </a:lnTo>
                  <a:lnTo>
                    <a:pt x="2724922" y="3064840"/>
                  </a:lnTo>
                  <a:lnTo>
                    <a:pt x="0" y="30648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51;p14"/>
            <p:cNvSpPr/>
            <p:nvPr/>
          </p:nvSpPr>
          <p:spPr>
            <a:xfrm>
              <a:off x="0" y="0"/>
              <a:ext cx="2724922" cy="3064840"/>
            </a:xfrm>
            <a:custGeom>
              <a:avLst/>
              <a:gdLst/>
              <a:ahLst/>
              <a:cxnLst/>
              <a:rect l="l" t="t" r="r" b="b"/>
              <a:pathLst>
                <a:path w="2724922" h="3064840" extrusionOk="0">
                  <a:moveTo>
                    <a:pt x="0" y="0"/>
                  </a:moveTo>
                  <a:lnTo>
                    <a:pt x="2724922" y="0"/>
                  </a:lnTo>
                  <a:lnTo>
                    <a:pt x="2724922" y="3064840"/>
                  </a:lnTo>
                  <a:lnTo>
                    <a:pt x="0" y="30648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70" y="4208630"/>
            <a:ext cx="5627427" cy="4220570"/>
          </a:xfrm>
          <a:prstGeom prst="rect">
            <a:avLst/>
          </a:prstGeom>
        </p:spPr>
      </p:pic>
      <p:grpSp>
        <p:nvGrpSpPr>
          <p:cNvPr id="16" name="Google Shape;141;p14"/>
          <p:cNvGrpSpPr/>
          <p:nvPr/>
        </p:nvGrpSpPr>
        <p:grpSpPr>
          <a:xfrm rot="-8664938">
            <a:off x="15438532" y="7513312"/>
            <a:ext cx="4236179" cy="5547377"/>
            <a:chOff x="0" y="0"/>
            <a:chExt cx="5648238" cy="7396503"/>
          </a:xfrm>
        </p:grpSpPr>
        <p:sp>
          <p:nvSpPr>
            <p:cNvPr id="17" name="Google Shape;142;p14"/>
            <p:cNvSpPr/>
            <p:nvPr/>
          </p:nvSpPr>
          <p:spPr>
            <a:xfrm>
              <a:off x="0" y="0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43;p14"/>
            <p:cNvSpPr/>
            <p:nvPr/>
          </p:nvSpPr>
          <p:spPr>
            <a:xfrm>
              <a:off x="0" y="0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3"/>
                  </a:lnTo>
                  <a:lnTo>
                    <a:pt x="0" y="73965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2"/>
          <p:cNvGrpSpPr/>
          <p:nvPr/>
        </p:nvGrpSpPr>
        <p:grpSpPr>
          <a:xfrm>
            <a:off x="958573" y="5286375"/>
            <a:ext cx="4548205" cy="4214043"/>
            <a:chOff x="57149" y="347"/>
            <a:chExt cx="6064274" cy="7850298"/>
          </a:xfrm>
        </p:grpSpPr>
        <p:cxnSp>
          <p:nvCxnSpPr>
            <p:cNvPr id="97" name="Google Shape;97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9" name="Google Shape;99;p12"/>
          <p:cNvGrpSpPr/>
          <p:nvPr/>
        </p:nvGrpSpPr>
        <p:grpSpPr>
          <a:xfrm rot="10800000">
            <a:off x="12668233" y="793248"/>
            <a:ext cx="4548205" cy="5887723"/>
            <a:chOff x="57149" y="347"/>
            <a:chExt cx="6064274" cy="7850298"/>
          </a:xfrm>
        </p:grpSpPr>
        <p:cxnSp>
          <p:nvCxnSpPr>
            <p:cNvPr id="100" name="Google Shape;100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7" name="Google Shape;117;p12"/>
          <p:cNvSpPr txBox="1"/>
          <p:nvPr/>
        </p:nvSpPr>
        <p:spPr>
          <a:xfrm>
            <a:off x="8011236" y="1313592"/>
            <a:ext cx="886614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6000" dirty="0" smtClean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LDR </a:t>
            </a:r>
            <a:r>
              <a:rPr lang="en-US" sz="60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(Light Dependent Resistor)</a:t>
            </a:r>
            <a:endParaRPr sz="6000" dirty="0">
              <a:solidFill>
                <a:srgbClr val="021927"/>
              </a:solidFill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42977" y="2589312"/>
            <a:ext cx="413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chivo Black"/>
                <a:ea typeface="Archivo Black"/>
                <a:cs typeface="Archivo Black"/>
                <a:sym typeface="Archivo Black"/>
              </a:rPr>
              <a:t>3.</a:t>
            </a:r>
            <a:r>
              <a:rPr lang="fr-FR" b="1" dirty="0"/>
              <a:t> </a:t>
            </a:r>
            <a:endParaRPr lang="ar-EG" dirty="0"/>
          </a:p>
        </p:txBody>
      </p:sp>
      <p:sp>
        <p:nvSpPr>
          <p:cNvPr id="3" name="Rectangle 2"/>
          <p:cNvSpPr/>
          <p:nvPr/>
        </p:nvSpPr>
        <p:spPr>
          <a:xfrm>
            <a:off x="8367155" y="3930962"/>
            <a:ext cx="86925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sz="3600" b="1" dirty="0" smtClean="0"/>
              <a:t>Successful </a:t>
            </a:r>
            <a:r>
              <a:rPr lang="en-US" sz="3600" b="1" dirty="0"/>
              <a:t>Detection of Ambient Light Variations</a:t>
            </a:r>
          </a:p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sz="3600" b="1" dirty="0"/>
              <a:t>Role in Enhancing Security Features</a:t>
            </a:r>
          </a:p>
        </p:txBody>
      </p:sp>
      <p:grpSp>
        <p:nvGrpSpPr>
          <p:cNvPr id="18" name="Google Shape;149;p14"/>
          <p:cNvGrpSpPr/>
          <p:nvPr/>
        </p:nvGrpSpPr>
        <p:grpSpPr>
          <a:xfrm>
            <a:off x="4774677" y="485483"/>
            <a:ext cx="2043691" cy="2298630"/>
            <a:chOff x="0" y="0"/>
            <a:chExt cx="2724922" cy="3064840"/>
          </a:xfrm>
        </p:grpSpPr>
        <p:sp>
          <p:nvSpPr>
            <p:cNvPr id="19" name="Google Shape;150;p14"/>
            <p:cNvSpPr/>
            <p:nvPr/>
          </p:nvSpPr>
          <p:spPr>
            <a:xfrm>
              <a:off x="0" y="0"/>
              <a:ext cx="2724922" cy="3064840"/>
            </a:xfrm>
            <a:custGeom>
              <a:avLst/>
              <a:gdLst/>
              <a:ahLst/>
              <a:cxnLst/>
              <a:rect l="l" t="t" r="r" b="b"/>
              <a:pathLst>
                <a:path w="2724922" h="3064840" extrusionOk="0">
                  <a:moveTo>
                    <a:pt x="0" y="0"/>
                  </a:moveTo>
                  <a:lnTo>
                    <a:pt x="2724922" y="0"/>
                  </a:lnTo>
                  <a:lnTo>
                    <a:pt x="2724922" y="3064840"/>
                  </a:lnTo>
                  <a:lnTo>
                    <a:pt x="0" y="30648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51;p14"/>
            <p:cNvSpPr/>
            <p:nvPr/>
          </p:nvSpPr>
          <p:spPr>
            <a:xfrm>
              <a:off x="0" y="0"/>
              <a:ext cx="2724922" cy="3064840"/>
            </a:xfrm>
            <a:custGeom>
              <a:avLst/>
              <a:gdLst/>
              <a:ahLst/>
              <a:cxnLst/>
              <a:rect l="l" t="t" r="r" b="b"/>
              <a:pathLst>
                <a:path w="2724922" h="3064840" extrusionOk="0">
                  <a:moveTo>
                    <a:pt x="0" y="0"/>
                  </a:moveTo>
                  <a:lnTo>
                    <a:pt x="2724922" y="0"/>
                  </a:lnTo>
                  <a:lnTo>
                    <a:pt x="2724922" y="3064840"/>
                  </a:lnTo>
                  <a:lnTo>
                    <a:pt x="0" y="30648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26" y="4062584"/>
            <a:ext cx="5735343" cy="53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2"/>
          <p:cNvGrpSpPr/>
          <p:nvPr/>
        </p:nvGrpSpPr>
        <p:grpSpPr>
          <a:xfrm>
            <a:off x="958573" y="5286375"/>
            <a:ext cx="4548205" cy="4214043"/>
            <a:chOff x="57149" y="347"/>
            <a:chExt cx="6064274" cy="7850298"/>
          </a:xfrm>
        </p:grpSpPr>
        <p:cxnSp>
          <p:nvCxnSpPr>
            <p:cNvPr id="97" name="Google Shape;97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9" name="Google Shape;99;p12"/>
          <p:cNvGrpSpPr/>
          <p:nvPr/>
        </p:nvGrpSpPr>
        <p:grpSpPr>
          <a:xfrm rot="10800000">
            <a:off x="12668233" y="793248"/>
            <a:ext cx="4548205" cy="5887723"/>
            <a:chOff x="57149" y="347"/>
            <a:chExt cx="6064274" cy="7850298"/>
          </a:xfrm>
        </p:grpSpPr>
        <p:cxnSp>
          <p:nvCxnSpPr>
            <p:cNvPr id="100" name="Google Shape;100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7" name="Google Shape;117;p12"/>
          <p:cNvSpPr txBox="1"/>
          <p:nvPr/>
        </p:nvSpPr>
        <p:spPr>
          <a:xfrm>
            <a:off x="1572724" y="4930249"/>
            <a:ext cx="777108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6000" dirty="0" smtClean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Ultrasonic </a:t>
            </a:r>
            <a:r>
              <a:rPr lang="en-US" sz="60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sensor</a:t>
            </a:r>
            <a:endParaRPr sz="8000" dirty="0"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42977" y="2589312"/>
            <a:ext cx="413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chivo Black"/>
                <a:ea typeface="Archivo Black"/>
                <a:cs typeface="Archivo Black"/>
                <a:sym typeface="Archivo Black"/>
              </a:rPr>
              <a:t>3.</a:t>
            </a:r>
            <a:r>
              <a:rPr lang="fr-FR" b="1" dirty="0"/>
              <a:t> </a:t>
            </a:r>
            <a:endParaRPr lang="ar-EG" dirty="0"/>
          </a:p>
        </p:txBody>
      </p:sp>
      <p:sp>
        <p:nvSpPr>
          <p:cNvPr id="3" name="Rectangle 2"/>
          <p:cNvSpPr/>
          <p:nvPr/>
        </p:nvSpPr>
        <p:spPr>
          <a:xfrm>
            <a:off x="1515979" y="6019069"/>
            <a:ext cx="5621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Reliable Distance Measurement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Improved Surrounding Lighting for User </a:t>
            </a:r>
            <a:r>
              <a:rPr lang="en-US" sz="3200" b="1" dirty="0" smtClean="0"/>
              <a:t>Proximity</a:t>
            </a:r>
            <a:endParaRPr lang="en-US" sz="3200" b="1" dirty="0"/>
          </a:p>
        </p:txBody>
      </p:sp>
      <p:grpSp>
        <p:nvGrpSpPr>
          <p:cNvPr id="207" name="Google Shape;310;p21"/>
          <p:cNvGrpSpPr/>
          <p:nvPr/>
        </p:nvGrpSpPr>
        <p:grpSpPr>
          <a:xfrm>
            <a:off x="1659781" y="1388646"/>
            <a:ext cx="1551868" cy="1357179"/>
            <a:chOff x="0" y="0"/>
            <a:chExt cx="2069157" cy="1809572"/>
          </a:xfrm>
        </p:grpSpPr>
        <p:sp>
          <p:nvSpPr>
            <p:cNvPr id="208" name="Google Shape;311;p21"/>
            <p:cNvSpPr/>
            <p:nvPr/>
          </p:nvSpPr>
          <p:spPr>
            <a:xfrm>
              <a:off x="0" y="0"/>
              <a:ext cx="2069157" cy="1809572"/>
            </a:xfrm>
            <a:custGeom>
              <a:avLst/>
              <a:gdLst/>
              <a:ahLst/>
              <a:cxnLst/>
              <a:rect l="l" t="t" r="r" b="b"/>
              <a:pathLst>
                <a:path w="2069157" h="1809572" extrusionOk="0">
                  <a:moveTo>
                    <a:pt x="0" y="0"/>
                  </a:moveTo>
                  <a:lnTo>
                    <a:pt x="2069157" y="0"/>
                  </a:lnTo>
                  <a:lnTo>
                    <a:pt x="2069157" y="1809572"/>
                  </a:lnTo>
                  <a:lnTo>
                    <a:pt x="0" y="1809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312;p21"/>
            <p:cNvSpPr/>
            <p:nvPr/>
          </p:nvSpPr>
          <p:spPr>
            <a:xfrm>
              <a:off x="0" y="0"/>
              <a:ext cx="2069157" cy="1809572"/>
            </a:xfrm>
            <a:custGeom>
              <a:avLst/>
              <a:gdLst/>
              <a:ahLst/>
              <a:cxnLst/>
              <a:rect l="l" t="t" r="r" b="b"/>
              <a:pathLst>
                <a:path w="2069157" h="1809572" extrusionOk="0">
                  <a:moveTo>
                    <a:pt x="0" y="0"/>
                  </a:moveTo>
                  <a:lnTo>
                    <a:pt x="2069157" y="0"/>
                  </a:lnTo>
                  <a:lnTo>
                    <a:pt x="2069157" y="1809572"/>
                  </a:lnTo>
                  <a:lnTo>
                    <a:pt x="0" y="1809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102;p12"/>
          <p:cNvGrpSpPr/>
          <p:nvPr/>
        </p:nvGrpSpPr>
        <p:grpSpPr>
          <a:xfrm>
            <a:off x="15043979" y="7112453"/>
            <a:ext cx="1681038" cy="1512934"/>
            <a:chOff x="0" y="0"/>
            <a:chExt cx="3128146" cy="2815332"/>
          </a:xfrm>
        </p:grpSpPr>
        <p:sp>
          <p:nvSpPr>
            <p:cNvPr id="211" name="Google Shape;103;p12"/>
            <p:cNvSpPr/>
            <p:nvPr/>
          </p:nvSpPr>
          <p:spPr>
            <a:xfrm>
              <a:off x="0" y="0"/>
              <a:ext cx="3128146" cy="2815332"/>
            </a:xfrm>
            <a:custGeom>
              <a:avLst/>
              <a:gdLst/>
              <a:ahLst/>
              <a:cxnLst/>
              <a:rect l="l" t="t" r="r" b="b"/>
              <a:pathLst>
                <a:path w="3128146" h="2815332" extrusionOk="0">
                  <a:moveTo>
                    <a:pt x="0" y="0"/>
                  </a:moveTo>
                  <a:lnTo>
                    <a:pt x="3128146" y="0"/>
                  </a:lnTo>
                  <a:lnTo>
                    <a:pt x="3128146" y="2815332"/>
                  </a:lnTo>
                  <a:lnTo>
                    <a:pt x="0" y="281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104;p12"/>
            <p:cNvSpPr/>
            <p:nvPr/>
          </p:nvSpPr>
          <p:spPr>
            <a:xfrm>
              <a:off x="0" y="0"/>
              <a:ext cx="3128146" cy="2815332"/>
            </a:xfrm>
            <a:custGeom>
              <a:avLst/>
              <a:gdLst/>
              <a:ahLst/>
              <a:cxnLst/>
              <a:rect l="l" t="t" r="r" b="b"/>
              <a:pathLst>
                <a:path w="3128146" h="2815332" extrusionOk="0">
                  <a:moveTo>
                    <a:pt x="0" y="0"/>
                  </a:moveTo>
                  <a:lnTo>
                    <a:pt x="3128146" y="0"/>
                  </a:lnTo>
                  <a:lnTo>
                    <a:pt x="3128146" y="2815332"/>
                  </a:lnTo>
                  <a:lnTo>
                    <a:pt x="0" y="281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2233" y="858660"/>
            <a:ext cx="5766127" cy="56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2"/>
          <p:cNvGrpSpPr/>
          <p:nvPr/>
        </p:nvGrpSpPr>
        <p:grpSpPr>
          <a:xfrm>
            <a:off x="958573" y="5286375"/>
            <a:ext cx="4548205" cy="4214043"/>
            <a:chOff x="57149" y="347"/>
            <a:chExt cx="6064274" cy="7850298"/>
          </a:xfrm>
        </p:grpSpPr>
        <p:cxnSp>
          <p:nvCxnSpPr>
            <p:cNvPr id="97" name="Google Shape;97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9" name="Google Shape;99;p12"/>
          <p:cNvGrpSpPr/>
          <p:nvPr/>
        </p:nvGrpSpPr>
        <p:grpSpPr>
          <a:xfrm rot="10800000">
            <a:off x="12668233" y="793248"/>
            <a:ext cx="4548205" cy="5887723"/>
            <a:chOff x="57149" y="347"/>
            <a:chExt cx="6064274" cy="7850298"/>
          </a:xfrm>
        </p:grpSpPr>
        <p:cxnSp>
          <p:nvCxnSpPr>
            <p:cNvPr id="100" name="Google Shape;100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7" name="Google Shape;117;p12"/>
          <p:cNvSpPr txBox="1"/>
          <p:nvPr/>
        </p:nvSpPr>
        <p:spPr>
          <a:xfrm>
            <a:off x="4274979" y="5680876"/>
            <a:ext cx="103144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6000" dirty="0" smtClean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LEDs </a:t>
            </a:r>
            <a:r>
              <a:rPr lang="en-US" sz="60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and Arduino Uno</a:t>
            </a:r>
            <a:endParaRPr sz="6000" dirty="0">
              <a:solidFill>
                <a:srgbClr val="021927"/>
              </a:solidFill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42977" y="2589312"/>
            <a:ext cx="413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chivo Black"/>
                <a:ea typeface="Archivo Black"/>
                <a:cs typeface="Archivo Black"/>
                <a:sym typeface="Archivo Black"/>
              </a:rPr>
              <a:t>3.</a:t>
            </a:r>
            <a:r>
              <a:rPr lang="fr-FR" b="1" dirty="0"/>
              <a:t> </a:t>
            </a:r>
            <a:endParaRPr lang="ar-EG" dirty="0"/>
          </a:p>
        </p:txBody>
      </p:sp>
      <p:sp>
        <p:nvSpPr>
          <p:cNvPr id="3" name="Rectangle 2"/>
          <p:cNvSpPr/>
          <p:nvPr/>
        </p:nvSpPr>
        <p:spPr>
          <a:xfrm>
            <a:off x="5610307" y="6878878"/>
            <a:ext cx="62086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b="1" dirty="0" smtClean="0"/>
              <a:t>Effective </a:t>
            </a:r>
            <a:r>
              <a:rPr lang="en-US" sz="2400" b="1" dirty="0"/>
              <a:t>Information Conveyance Through Visual Cues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b="1" dirty="0"/>
              <a:t>Green LEDs for Motion, Red LEDs for Ultrasound Detection</a:t>
            </a:r>
          </a:p>
        </p:txBody>
      </p:sp>
      <p:grpSp>
        <p:nvGrpSpPr>
          <p:cNvPr id="207" name="Google Shape;310;p21"/>
          <p:cNvGrpSpPr/>
          <p:nvPr/>
        </p:nvGrpSpPr>
        <p:grpSpPr>
          <a:xfrm>
            <a:off x="1659781" y="1388646"/>
            <a:ext cx="1551868" cy="1357179"/>
            <a:chOff x="0" y="0"/>
            <a:chExt cx="2069157" cy="1809572"/>
          </a:xfrm>
        </p:grpSpPr>
        <p:sp>
          <p:nvSpPr>
            <p:cNvPr id="208" name="Google Shape;311;p21"/>
            <p:cNvSpPr/>
            <p:nvPr/>
          </p:nvSpPr>
          <p:spPr>
            <a:xfrm>
              <a:off x="0" y="0"/>
              <a:ext cx="2069157" cy="1809572"/>
            </a:xfrm>
            <a:custGeom>
              <a:avLst/>
              <a:gdLst/>
              <a:ahLst/>
              <a:cxnLst/>
              <a:rect l="l" t="t" r="r" b="b"/>
              <a:pathLst>
                <a:path w="2069157" h="1809572" extrusionOk="0">
                  <a:moveTo>
                    <a:pt x="0" y="0"/>
                  </a:moveTo>
                  <a:lnTo>
                    <a:pt x="2069157" y="0"/>
                  </a:lnTo>
                  <a:lnTo>
                    <a:pt x="2069157" y="1809572"/>
                  </a:lnTo>
                  <a:lnTo>
                    <a:pt x="0" y="1809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312;p21"/>
            <p:cNvSpPr/>
            <p:nvPr/>
          </p:nvSpPr>
          <p:spPr>
            <a:xfrm>
              <a:off x="0" y="0"/>
              <a:ext cx="2069157" cy="1809572"/>
            </a:xfrm>
            <a:custGeom>
              <a:avLst/>
              <a:gdLst/>
              <a:ahLst/>
              <a:cxnLst/>
              <a:rect l="l" t="t" r="r" b="b"/>
              <a:pathLst>
                <a:path w="2069157" h="1809572" extrusionOk="0">
                  <a:moveTo>
                    <a:pt x="0" y="0"/>
                  </a:moveTo>
                  <a:lnTo>
                    <a:pt x="2069157" y="0"/>
                  </a:lnTo>
                  <a:lnTo>
                    <a:pt x="2069157" y="1809572"/>
                  </a:lnTo>
                  <a:lnTo>
                    <a:pt x="0" y="1809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102;p12"/>
          <p:cNvGrpSpPr/>
          <p:nvPr/>
        </p:nvGrpSpPr>
        <p:grpSpPr>
          <a:xfrm>
            <a:off x="15043979" y="7112453"/>
            <a:ext cx="1681038" cy="1512934"/>
            <a:chOff x="0" y="0"/>
            <a:chExt cx="3128146" cy="2815332"/>
          </a:xfrm>
        </p:grpSpPr>
        <p:sp>
          <p:nvSpPr>
            <p:cNvPr id="211" name="Google Shape;103;p12"/>
            <p:cNvSpPr/>
            <p:nvPr/>
          </p:nvSpPr>
          <p:spPr>
            <a:xfrm>
              <a:off x="0" y="0"/>
              <a:ext cx="3128146" cy="2815332"/>
            </a:xfrm>
            <a:custGeom>
              <a:avLst/>
              <a:gdLst/>
              <a:ahLst/>
              <a:cxnLst/>
              <a:rect l="l" t="t" r="r" b="b"/>
              <a:pathLst>
                <a:path w="3128146" h="2815332" extrusionOk="0">
                  <a:moveTo>
                    <a:pt x="0" y="0"/>
                  </a:moveTo>
                  <a:lnTo>
                    <a:pt x="3128146" y="0"/>
                  </a:lnTo>
                  <a:lnTo>
                    <a:pt x="3128146" y="2815332"/>
                  </a:lnTo>
                  <a:lnTo>
                    <a:pt x="0" y="281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104;p12"/>
            <p:cNvSpPr/>
            <p:nvPr/>
          </p:nvSpPr>
          <p:spPr>
            <a:xfrm>
              <a:off x="0" y="0"/>
              <a:ext cx="3128146" cy="2815332"/>
            </a:xfrm>
            <a:custGeom>
              <a:avLst/>
              <a:gdLst/>
              <a:ahLst/>
              <a:cxnLst/>
              <a:rect l="l" t="t" r="r" b="b"/>
              <a:pathLst>
                <a:path w="3128146" h="2815332" extrusionOk="0">
                  <a:moveTo>
                    <a:pt x="0" y="0"/>
                  </a:moveTo>
                  <a:lnTo>
                    <a:pt x="3128146" y="0"/>
                  </a:lnTo>
                  <a:lnTo>
                    <a:pt x="3128146" y="2815332"/>
                  </a:lnTo>
                  <a:lnTo>
                    <a:pt x="0" y="281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08" y="2000772"/>
            <a:ext cx="3361556" cy="3150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723" y="1913640"/>
            <a:ext cx="3486310" cy="3294332"/>
          </a:xfrm>
          <a:prstGeom prst="rect">
            <a:avLst/>
          </a:prstGeom>
        </p:spPr>
      </p:pic>
      <p:sp>
        <p:nvSpPr>
          <p:cNvPr id="20" name="Google Shape;117;p12"/>
          <p:cNvSpPr txBox="1"/>
          <p:nvPr/>
        </p:nvSpPr>
        <p:spPr>
          <a:xfrm>
            <a:off x="8562651" y="3076429"/>
            <a:ext cx="8679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6000" dirty="0" smtClean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+</a:t>
            </a:r>
            <a:endParaRPr sz="6000" dirty="0">
              <a:solidFill>
                <a:srgbClr val="021927"/>
              </a:solidFill>
              <a:latin typeface="Archivo Black"/>
              <a:ea typeface="Archivo Black"/>
              <a:cs typeface="Archivo Black"/>
            </a:endParaRPr>
          </a:p>
        </p:txBody>
      </p:sp>
    </p:spTree>
    <p:extLst>
      <p:ext uri="{BB962C8B-B14F-4D97-AF65-F5344CB8AC3E}">
        <p14:creationId xmlns:p14="http://schemas.microsoft.com/office/powerpoint/2010/main" val="9028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2"/>
          <p:cNvGrpSpPr/>
          <p:nvPr/>
        </p:nvGrpSpPr>
        <p:grpSpPr>
          <a:xfrm>
            <a:off x="958573" y="5286375"/>
            <a:ext cx="4548205" cy="4214043"/>
            <a:chOff x="57149" y="347"/>
            <a:chExt cx="6064274" cy="7850298"/>
          </a:xfrm>
        </p:grpSpPr>
        <p:cxnSp>
          <p:nvCxnSpPr>
            <p:cNvPr id="97" name="Google Shape;97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9" name="Google Shape;99;p12"/>
          <p:cNvGrpSpPr/>
          <p:nvPr/>
        </p:nvGrpSpPr>
        <p:grpSpPr>
          <a:xfrm rot="10800000">
            <a:off x="12668233" y="793248"/>
            <a:ext cx="4548205" cy="5887723"/>
            <a:chOff x="57149" y="347"/>
            <a:chExt cx="6064274" cy="7850298"/>
          </a:xfrm>
        </p:grpSpPr>
        <p:cxnSp>
          <p:nvCxnSpPr>
            <p:cNvPr id="100" name="Google Shape;100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7" name="Google Shape;117;p12"/>
          <p:cNvSpPr txBox="1"/>
          <p:nvPr/>
        </p:nvSpPr>
        <p:spPr>
          <a:xfrm>
            <a:off x="9106289" y="1313592"/>
            <a:ext cx="7771088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en-US" sz="60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Temperature Sensor (LM35)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42977" y="2589312"/>
            <a:ext cx="413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chivo Black"/>
                <a:ea typeface="Archivo Black"/>
                <a:cs typeface="Archivo Black"/>
                <a:sym typeface="Archivo Black"/>
              </a:rPr>
              <a:t>3.</a:t>
            </a:r>
            <a:r>
              <a:rPr lang="fr-FR" b="1" dirty="0"/>
              <a:t> </a:t>
            </a:r>
            <a:endParaRPr lang="ar-EG" dirty="0"/>
          </a:p>
        </p:txBody>
      </p:sp>
      <p:sp>
        <p:nvSpPr>
          <p:cNvPr id="3" name="Rectangle 2"/>
          <p:cNvSpPr/>
          <p:nvPr/>
        </p:nvSpPr>
        <p:spPr>
          <a:xfrm>
            <a:off x="10099343" y="3930962"/>
            <a:ext cx="69603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sz="3600" b="1" dirty="0" smtClean="0"/>
              <a:t>Accurate </a:t>
            </a:r>
            <a:r>
              <a:rPr lang="en-US" sz="3600" b="1" dirty="0"/>
              <a:t>Temperature Readings</a:t>
            </a:r>
          </a:p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sz="3600" b="1" dirty="0"/>
              <a:t>Valuable for Surroundings Monitoring</a:t>
            </a:r>
          </a:p>
        </p:txBody>
      </p:sp>
      <p:grpSp>
        <p:nvGrpSpPr>
          <p:cNvPr id="18" name="Google Shape;149;p14"/>
          <p:cNvGrpSpPr/>
          <p:nvPr/>
        </p:nvGrpSpPr>
        <p:grpSpPr>
          <a:xfrm>
            <a:off x="4774677" y="485483"/>
            <a:ext cx="2043691" cy="2298630"/>
            <a:chOff x="0" y="0"/>
            <a:chExt cx="2724922" cy="3064840"/>
          </a:xfrm>
        </p:grpSpPr>
        <p:sp>
          <p:nvSpPr>
            <p:cNvPr id="19" name="Google Shape;150;p14"/>
            <p:cNvSpPr/>
            <p:nvPr/>
          </p:nvSpPr>
          <p:spPr>
            <a:xfrm>
              <a:off x="0" y="0"/>
              <a:ext cx="2724922" cy="3064840"/>
            </a:xfrm>
            <a:custGeom>
              <a:avLst/>
              <a:gdLst/>
              <a:ahLst/>
              <a:cxnLst/>
              <a:rect l="l" t="t" r="r" b="b"/>
              <a:pathLst>
                <a:path w="2724922" h="3064840" extrusionOk="0">
                  <a:moveTo>
                    <a:pt x="0" y="0"/>
                  </a:moveTo>
                  <a:lnTo>
                    <a:pt x="2724922" y="0"/>
                  </a:lnTo>
                  <a:lnTo>
                    <a:pt x="2724922" y="3064840"/>
                  </a:lnTo>
                  <a:lnTo>
                    <a:pt x="0" y="30648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51;p14"/>
            <p:cNvSpPr/>
            <p:nvPr/>
          </p:nvSpPr>
          <p:spPr>
            <a:xfrm>
              <a:off x="0" y="0"/>
              <a:ext cx="2724922" cy="3064840"/>
            </a:xfrm>
            <a:custGeom>
              <a:avLst/>
              <a:gdLst/>
              <a:ahLst/>
              <a:cxnLst/>
              <a:rect l="l" t="t" r="r" b="b"/>
              <a:pathLst>
                <a:path w="2724922" h="3064840" extrusionOk="0">
                  <a:moveTo>
                    <a:pt x="0" y="0"/>
                  </a:moveTo>
                  <a:lnTo>
                    <a:pt x="2724922" y="0"/>
                  </a:lnTo>
                  <a:lnTo>
                    <a:pt x="2724922" y="3064840"/>
                  </a:lnTo>
                  <a:lnTo>
                    <a:pt x="0" y="30648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54" y="4258101"/>
            <a:ext cx="5511421" cy="516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2"/>
          <p:cNvGrpSpPr/>
          <p:nvPr/>
        </p:nvGrpSpPr>
        <p:grpSpPr>
          <a:xfrm>
            <a:off x="958573" y="5286375"/>
            <a:ext cx="4548205" cy="4214043"/>
            <a:chOff x="57149" y="347"/>
            <a:chExt cx="6064274" cy="7850298"/>
          </a:xfrm>
        </p:grpSpPr>
        <p:cxnSp>
          <p:nvCxnSpPr>
            <p:cNvPr id="97" name="Google Shape;97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9" name="Google Shape;99;p12"/>
          <p:cNvGrpSpPr/>
          <p:nvPr/>
        </p:nvGrpSpPr>
        <p:grpSpPr>
          <a:xfrm rot="10800000">
            <a:off x="12668233" y="793248"/>
            <a:ext cx="4548205" cy="5887723"/>
            <a:chOff x="57149" y="347"/>
            <a:chExt cx="6064274" cy="7850298"/>
          </a:xfrm>
        </p:grpSpPr>
        <p:cxnSp>
          <p:nvCxnSpPr>
            <p:cNvPr id="100" name="Google Shape;100;p12"/>
            <p:cNvCxnSpPr/>
            <p:nvPr/>
          </p:nvCxnSpPr>
          <p:spPr>
            <a:xfrm>
              <a:off x="57149" y="347"/>
              <a:ext cx="47642" cy="7850298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2"/>
            <p:cNvCxnSpPr/>
            <p:nvPr/>
          </p:nvCxnSpPr>
          <p:spPr>
            <a:xfrm rot="10800000">
              <a:off x="68270" y="7812892"/>
              <a:ext cx="6053153" cy="0"/>
            </a:xfrm>
            <a:prstGeom prst="straightConnector1">
              <a:avLst/>
            </a:prstGeom>
            <a:noFill/>
            <a:ln w="114300" cap="flat" cmpd="sng">
              <a:solidFill>
                <a:srgbClr val="7CC24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7" name="Google Shape;117;p12"/>
          <p:cNvSpPr txBox="1"/>
          <p:nvPr/>
        </p:nvSpPr>
        <p:spPr>
          <a:xfrm>
            <a:off x="1572724" y="4930249"/>
            <a:ext cx="7771088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6000" dirty="0">
                <a:solidFill>
                  <a:srgbClr val="021927"/>
                </a:solidFill>
                <a:latin typeface="Archivo Black"/>
                <a:ea typeface="Archivo Black"/>
                <a:cs typeface="Archivo Black"/>
              </a:rPr>
              <a:t>Servo Motors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42977" y="2589312"/>
            <a:ext cx="413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chivo Black"/>
                <a:ea typeface="Archivo Black"/>
                <a:cs typeface="Archivo Black"/>
                <a:sym typeface="Archivo Black"/>
              </a:rPr>
              <a:t>3.</a:t>
            </a:r>
            <a:r>
              <a:rPr lang="fr-FR" b="1" dirty="0"/>
              <a:t> </a:t>
            </a:r>
            <a:endParaRPr lang="ar-EG" dirty="0"/>
          </a:p>
        </p:txBody>
      </p:sp>
      <p:sp>
        <p:nvSpPr>
          <p:cNvPr id="3" name="Rectangle 2"/>
          <p:cNvSpPr/>
          <p:nvPr/>
        </p:nvSpPr>
        <p:spPr>
          <a:xfrm>
            <a:off x="1515979" y="6019069"/>
            <a:ext cx="5621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 smtClean="0"/>
              <a:t>Collaboration </a:t>
            </a:r>
            <a:r>
              <a:rPr lang="en-US" sz="3200" b="1" dirty="0"/>
              <a:t>with LDR for Controlled Door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Swift and Precise </a:t>
            </a:r>
            <a:r>
              <a:rPr lang="en-US" sz="3200" b="1" dirty="0"/>
              <a:t>Responses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937" y="878361"/>
            <a:ext cx="5781746" cy="5781746"/>
          </a:xfrm>
          <a:prstGeom prst="rect">
            <a:avLst/>
          </a:prstGeom>
        </p:spPr>
      </p:pic>
      <p:grpSp>
        <p:nvGrpSpPr>
          <p:cNvPr id="207" name="Google Shape;310;p21"/>
          <p:cNvGrpSpPr/>
          <p:nvPr/>
        </p:nvGrpSpPr>
        <p:grpSpPr>
          <a:xfrm>
            <a:off x="1659781" y="1388646"/>
            <a:ext cx="1551868" cy="1357179"/>
            <a:chOff x="0" y="0"/>
            <a:chExt cx="2069157" cy="1809572"/>
          </a:xfrm>
        </p:grpSpPr>
        <p:sp>
          <p:nvSpPr>
            <p:cNvPr id="208" name="Google Shape;311;p21"/>
            <p:cNvSpPr/>
            <p:nvPr/>
          </p:nvSpPr>
          <p:spPr>
            <a:xfrm>
              <a:off x="0" y="0"/>
              <a:ext cx="2069157" cy="1809572"/>
            </a:xfrm>
            <a:custGeom>
              <a:avLst/>
              <a:gdLst/>
              <a:ahLst/>
              <a:cxnLst/>
              <a:rect l="l" t="t" r="r" b="b"/>
              <a:pathLst>
                <a:path w="2069157" h="1809572" extrusionOk="0">
                  <a:moveTo>
                    <a:pt x="0" y="0"/>
                  </a:moveTo>
                  <a:lnTo>
                    <a:pt x="2069157" y="0"/>
                  </a:lnTo>
                  <a:lnTo>
                    <a:pt x="2069157" y="1809572"/>
                  </a:lnTo>
                  <a:lnTo>
                    <a:pt x="0" y="1809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312;p21"/>
            <p:cNvSpPr/>
            <p:nvPr/>
          </p:nvSpPr>
          <p:spPr>
            <a:xfrm>
              <a:off x="0" y="0"/>
              <a:ext cx="2069157" cy="1809572"/>
            </a:xfrm>
            <a:custGeom>
              <a:avLst/>
              <a:gdLst/>
              <a:ahLst/>
              <a:cxnLst/>
              <a:rect l="l" t="t" r="r" b="b"/>
              <a:pathLst>
                <a:path w="2069157" h="1809572" extrusionOk="0">
                  <a:moveTo>
                    <a:pt x="0" y="0"/>
                  </a:moveTo>
                  <a:lnTo>
                    <a:pt x="2069157" y="0"/>
                  </a:lnTo>
                  <a:lnTo>
                    <a:pt x="2069157" y="1809572"/>
                  </a:lnTo>
                  <a:lnTo>
                    <a:pt x="0" y="1809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102;p12"/>
          <p:cNvGrpSpPr/>
          <p:nvPr/>
        </p:nvGrpSpPr>
        <p:grpSpPr>
          <a:xfrm>
            <a:off x="15043979" y="7112453"/>
            <a:ext cx="1681038" cy="1512934"/>
            <a:chOff x="0" y="0"/>
            <a:chExt cx="3128146" cy="2815332"/>
          </a:xfrm>
        </p:grpSpPr>
        <p:sp>
          <p:nvSpPr>
            <p:cNvPr id="211" name="Google Shape;103;p12"/>
            <p:cNvSpPr/>
            <p:nvPr/>
          </p:nvSpPr>
          <p:spPr>
            <a:xfrm>
              <a:off x="0" y="0"/>
              <a:ext cx="3128146" cy="2815332"/>
            </a:xfrm>
            <a:custGeom>
              <a:avLst/>
              <a:gdLst/>
              <a:ahLst/>
              <a:cxnLst/>
              <a:rect l="l" t="t" r="r" b="b"/>
              <a:pathLst>
                <a:path w="3128146" h="2815332" extrusionOk="0">
                  <a:moveTo>
                    <a:pt x="0" y="0"/>
                  </a:moveTo>
                  <a:lnTo>
                    <a:pt x="3128146" y="0"/>
                  </a:lnTo>
                  <a:lnTo>
                    <a:pt x="3128146" y="2815332"/>
                  </a:lnTo>
                  <a:lnTo>
                    <a:pt x="0" y="281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104;p12"/>
            <p:cNvSpPr/>
            <p:nvPr/>
          </p:nvSpPr>
          <p:spPr>
            <a:xfrm>
              <a:off x="0" y="0"/>
              <a:ext cx="3128146" cy="2815332"/>
            </a:xfrm>
            <a:custGeom>
              <a:avLst/>
              <a:gdLst/>
              <a:ahLst/>
              <a:cxnLst/>
              <a:rect l="l" t="t" r="r" b="b"/>
              <a:pathLst>
                <a:path w="3128146" h="2815332" extrusionOk="0">
                  <a:moveTo>
                    <a:pt x="0" y="0"/>
                  </a:moveTo>
                  <a:lnTo>
                    <a:pt x="3128146" y="0"/>
                  </a:lnTo>
                  <a:lnTo>
                    <a:pt x="3128146" y="2815332"/>
                  </a:lnTo>
                  <a:lnTo>
                    <a:pt x="0" y="28153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07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/>
        </p:nvSpPr>
        <p:spPr>
          <a:xfrm>
            <a:off x="2404592" y="1850948"/>
            <a:ext cx="130540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/>
              <a:t>Smart Home Assistive Technology Achieves Goals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/>
              <a:t>The successful combination of different parts shows that making a user-friendly, responsive, and clever smart home system is possible</a:t>
            </a:r>
            <a:r>
              <a:rPr lang="en-US" dirty="0" smtClean="0"/>
              <a:t>.</a:t>
            </a:r>
            <a:endParaRPr lang="en-US" sz="2400" b="1" dirty="0"/>
          </a:p>
        </p:txBody>
      </p:sp>
      <p:grpSp>
        <p:nvGrpSpPr>
          <p:cNvPr id="257" name="Google Shape;257;p19"/>
          <p:cNvGrpSpPr/>
          <p:nvPr/>
        </p:nvGrpSpPr>
        <p:grpSpPr>
          <a:xfrm>
            <a:off x="15116758" y="-1065989"/>
            <a:ext cx="5808201" cy="4583996"/>
            <a:chOff x="0" y="1"/>
            <a:chExt cx="7744268" cy="6111994"/>
          </a:xfrm>
        </p:grpSpPr>
        <p:sp>
          <p:nvSpPr>
            <p:cNvPr id="258" name="Google Shape;258;p19"/>
            <p:cNvSpPr/>
            <p:nvPr/>
          </p:nvSpPr>
          <p:spPr>
            <a:xfrm rot="-5621126">
              <a:off x="1048015" y="-642253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2"/>
                  </a:lnTo>
                  <a:lnTo>
                    <a:pt x="0" y="73965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 rot="-5621126">
              <a:off x="1048015" y="-642253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2"/>
                  </a:lnTo>
                  <a:lnTo>
                    <a:pt x="0" y="73965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 rot="7682526">
            <a:off x="-2581275" y="-1909614"/>
            <a:ext cx="5808201" cy="4583996"/>
            <a:chOff x="0" y="1"/>
            <a:chExt cx="7744268" cy="6111994"/>
          </a:xfrm>
        </p:grpSpPr>
        <p:sp>
          <p:nvSpPr>
            <p:cNvPr id="261" name="Google Shape;261;p19"/>
            <p:cNvSpPr/>
            <p:nvPr/>
          </p:nvSpPr>
          <p:spPr>
            <a:xfrm rot="-5621126">
              <a:off x="1048015" y="-642253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2"/>
                  </a:lnTo>
                  <a:lnTo>
                    <a:pt x="0" y="73965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 rot="-5621126">
              <a:off x="1048015" y="-642253"/>
              <a:ext cx="5648238" cy="7396503"/>
            </a:xfrm>
            <a:custGeom>
              <a:avLst/>
              <a:gdLst/>
              <a:ahLst/>
              <a:cxnLst/>
              <a:rect l="l" t="t" r="r" b="b"/>
              <a:pathLst>
                <a:path w="5648238" h="7396503" extrusionOk="0">
                  <a:moveTo>
                    <a:pt x="0" y="0"/>
                  </a:moveTo>
                  <a:lnTo>
                    <a:pt x="5648238" y="0"/>
                  </a:lnTo>
                  <a:lnTo>
                    <a:pt x="5648238" y="7396502"/>
                  </a:lnTo>
                  <a:lnTo>
                    <a:pt x="0" y="73965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9"/>
          <p:cNvSpPr txBox="1"/>
          <p:nvPr/>
        </p:nvSpPr>
        <p:spPr>
          <a:xfrm>
            <a:off x="2185990" y="747712"/>
            <a:ext cx="1371599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600" dirty="0" smtClean="0">
                <a:solidFill>
                  <a:srgbClr val="6AC259"/>
                </a:solidFill>
                <a:latin typeface="Archivo Black"/>
                <a:ea typeface="Archivo Black"/>
                <a:cs typeface="Archivo Black"/>
              </a:rPr>
              <a:t>Conclusion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sz="1200" dirty="0"/>
          </a:p>
        </p:txBody>
      </p:sp>
      <p:pic>
        <p:nvPicPr>
          <p:cNvPr id="1026" name="Picture 2" descr="https://lh7-us.googleusercontent.com/qrriitTAMnYAKHR4ntVPsIFSPhycb7tTdExYeMqDnp-6HUUlEPEfXu1l2bNmmTgHtfuvBIEXTdHYLeROROVWvqlhWUEd7UUBC1wg8saH-e4aTc7sKlenqVlYaN2balPVVeq1YRVh7C1lXewSBi6-2P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6" y="3480785"/>
            <a:ext cx="4016375" cy="53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us.googleusercontent.com/-d0GRffn1m3nvMpR2cCjaxfW4jrzTjNMAy-ffxGzqa4wVTuNw6XA9AkNp2QmZqaH96w0UKb0oFn2T4L9JhObtuhwp-nkMrnxedRK7j6tV3h5BKAh1ipTI6dhqyyYbkxAKFdMAOauEZvwczn4RgG9yl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416" y="3429000"/>
            <a:ext cx="3992083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heism Day Presentation">
  <a:themeElements>
    <a:clrScheme name="Office">
      <a:dk1>
        <a:srgbClr val="7CC242"/>
      </a:dk1>
      <a:lt1>
        <a:srgbClr val="FFFFFF"/>
      </a:lt1>
      <a:dk2>
        <a:srgbClr val="000000"/>
      </a:dk2>
      <a:lt2>
        <a:srgbClr val="8200FF"/>
      </a:lt2>
      <a:accent1>
        <a:srgbClr val="7CC242"/>
      </a:accent1>
      <a:accent2>
        <a:srgbClr val="888888"/>
      </a:accent2>
      <a:accent3>
        <a:srgbClr val="FFFFFF"/>
      </a:accent3>
      <a:accent4>
        <a:srgbClr val="8200FF"/>
      </a:accent4>
      <a:accent5>
        <a:srgbClr val="6AC259"/>
      </a:accent5>
      <a:accent6>
        <a:srgbClr val="7CC242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191</Words>
  <Application>Microsoft Office PowerPoint</Application>
  <PresentationFormat>Custom</PresentationFormat>
  <Paragraphs>44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Archivo Black</vt:lpstr>
      <vt:lpstr>Calibri</vt:lpstr>
      <vt:lpstr>Lato</vt:lpstr>
      <vt:lpstr>Atheism Day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Fatmhisoka</dc:creator>
  <cp:lastModifiedBy>ELAZHAR</cp:lastModifiedBy>
  <cp:revision>24</cp:revision>
  <dcterms:modified xsi:type="dcterms:W3CDTF">2023-12-27T01:37:03Z</dcterms:modified>
</cp:coreProperties>
</file>